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FE37A-C45C-43F4-838D-854D51EE2F56}" type="datetimeFigureOut">
              <a:rPr lang="en-US" smtClean="0"/>
              <a:t>12/13/2011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87763-B543-4465-900C-EB018F1DB55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6F1DA522-90E6-41FF-B7C4-9A95BB53B5AF}"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BA9C2B7E-202B-49BA-8613-2E57A183B9FA}"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9092" name="Slide Number Placeholder 3"/>
          <p:cNvSpPr>
            <a:spLocks noGrp="1"/>
          </p:cNvSpPr>
          <p:nvPr>
            <p:ph type="sldNum" sz="quarter" idx="5"/>
          </p:nvPr>
        </p:nvSpPr>
        <p:spPr bwMode="auto">
          <a:noFill/>
          <a:ln>
            <a:miter lim="800000"/>
            <a:headEnd/>
            <a:tailEnd/>
          </a:ln>
        </p:spPr>
        <p:txBody>
          <a:bodyPr/>
          <a:lstStyle/>
          <a:p>
            <a:fld id="{7546081E-F589-4E54-9FA4-27062480F6F4}"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9E372441-2200-488F-9348-671AEE1644FE}"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1140" name="Slide Number Placeholder 3"/>
          <p:cNvSpPr>
            <a:spLocks noGrp="1"/>
          </p:cNvSpPr>
          <p:nvPr>
            <p:ph type="sldNum" sz="quarter" idx="5"/>
          </p:nvPr>
        </p:nvSpPr>
        <p:spPr bwMode="auto">
          <a:noFill/>
          <a:ln>
            <a:miter lim="800000"/>
            <a:headEnd/>
            <a:tailEnd/>
          </a:ln>
        </p:spPr>
        <p:txBody>
          <a:bodyPr/>
          <a:lstStyle/>
          <a:p>
            <a:fld id="{2E1CCB9B-28FF-4074-8818-7E9C59988078}"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2164" name="Slide Number Placeholder 3"/>
          <p:cNvSpPr>
            <a:spLocks noGrp="1"/>
          </p:cNvSpPr>
          <p:nvPr>
            <p:ph type="sldNum" sz="quarter" idx="5"/>
          </p:nvPr>
        </p:nvSpPr>
        <p:spPr bwMode="auto">
          <a:noFill/>
          <a:ln>
            <a:miter lim="800000"/>
            <a:headEnd/>
            <a:tailEnd/>
          </a:ln>
        </p:spPr>
        <p:txBody>
          <a:bodyPr/>
          <a:lstStyle/>
          <a:p>
            <a:fld id="{814E1E64-6F1E-4426-951B-BDAC9A93A181}"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3188" name="Slide Number Placeholder 3"/>
          <p:cNvSpPr>
            <a:spLocks noGrp="1"/>
          </p:cNvSpPr>
          <p:nvPr>
            <p:ph type="sldNum" sz="quarter" idx="5"/>
          </p:nvPr>
        </p:nvSpPr>
        <p:spPr bwMode="auto">
          <a:noFill/>
          <a:ln>
            <a:miter lim="800000"/>
            <a:headEnd/>
            <a:tailEnd/>
          </a:ln>
        </p:spPr>
        <p:txBody>
          <a:bodyPr/>
          <a:lstStyle/>
          <a:p>
            <a:fld id="{A2F883DD-0C6E-4E03-A22B-E48D3319AEE3}"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4212" name="Slide Number Placeholder 3"/>
          <p:cNvSpPr>
            <a:spLocks noGrp="1"/>
          </p:cNvSpPr>
          <p:nvPr>
            <p:ph type="sldNum" sz="quarter" idx="5"/>
          </p:nvPr>
        </p:nvSpPr>
        <p:spPr bwMode="auto">
          <a:noFill/>
          <a:ln>
            <a:miter lim="800000"/>
            <a:headEnd/>
            <a:tailEnd/>
          </a:ln>
        </p:spPr>
        <p:txBody>
          <a:bodyPr/>
          <a:lstStyle/>
          <a:p>
            <a:fld id="{1AEEF0BE-44D0-4B22-B0BE-BB1CB8E24A02}"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5236" name="Slide Number Placeholder 3"/>
          <p:cNvSpPr>
            <a:spLocks noGrp="1"/>
          </p:cNvSpPr>
          <p:nvPr>
            <p:ph type="sldNum" sz="quarter" idx="5"/>
          </p:nvPr>
        </p:nvSpPr>
        <p:spPr bwMode="auto">
          <a:noFill/>
          <a:ln>
            <a:miter lim="800000"/>
            <a:headEnd/>
            <a:tailEnd/>
          </a:ln>
        </p:spPr>
        <p:txBody>
          <a:bodyPr/>
          <a:lstStyle/>
          <a:p>
            <a:fld id="{B70C2CCA-09CF-4CFC-BCEE-0AC20CB9785A}"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0133DF83-0E68-494E-83A4-4D7BBF69E991}"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7284" name="Slide Number Placeholder 3"/>
          <p:cNvSpPr>
            <a:spLocks noGrp="1"/>
          </p:cNvSpPr>
          <p:nvPr>
            <p:ph type="sldNum" sz="quarter" idx="5"/>
          </p:nvPr>
        </p:nvSpPr>
        <p:spPr bwMode="auto">
          <a:noFill/>
          <a:ln>
            <a:miter lim="800000"/>
            <a:headEnd/>
            <a:tailEnd/>
          </a:ln>
        </p:spPr>
        <p:txBody>
          <a:bodyPr/>
          <a:lstStyle/>
          <a:p>
            <a:fld id="{2E8BC55B-68F5-460C-A2BA-74EA7EE8109C}"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0AEDA4A1-4680-4A71-B64F-B6954E718F9C}"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1B614453-7AEC-4DAB-A14B-F1C54E3847C4}"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9332" name="Slide Number Placeholder 3"/>
          <p:cNvSpPr>
            <a:spLocks noGrp="1"/>
          </p:cNvSpPr>
          <p:nvPr>
            <p:ph type="sldNum" sz="quarter" idx="5"/>
          </p:nvPr>
        </p:nvSpPr>
        <p:spPr bwMode="auto">
          <a:noFill/>
          <a:ln>
            <a:miter lim="800000"/>
            <a:headEnd/>
            <a:tailEnd/>
          </a:ln>
        </p:spPr>
        <p:txBody>
          <a:bodyPr/>
          <a:lstStyle/>
          <a:p>
            <a:fld id="{58B44121-0900-4E87-BCBC-38880A4243CA}"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0356" name="Slide Number Placeholder 3"/>
          <p:cNvSpPr>
            <a:spLocks noGrp="1"/>
          </p:cNvSpPr>
          <p:nvPr>
            <p:ph type="sldNum" sz="quarter" idx="5"/>
          </p:nvPr>
        </p:nvSpPr>
        <p:spPr bwMode="auto">
          <a:noFill/>
          <a:ln>
            <a:miter lim="800000"/>
            <a:headEnd/>
            <a:tailEnd/>
          </a:ln>
        </p:spPr>
        <p:txBody>
          <a:bodyPr/>
          <a:lstStyle/>
          <a:p>
            <a:fld id="{2B929503-5B95-4E32-9C15-7D27A0B38B25}"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1380" name="Slide Number Placeholder 3"/>
          <p:cNvSpPr>
            <a:spLocks noGrp="1"/>
          </p:cNvSpPr>
          <p:nvPr>
            <p:ph type="sldNum" sz="quarter" idx="5"/>
          </p:nvPr>
        </p:nvSpPr>
        <p:spPr bwMode="auto">
          <a:noFill/>
          <a:ln>
            <a:miter lim="800000"/>
            <a:headEnd/>
            <a:tailEnd/>
          </a:ln>
        </p:spPr>
        <p:txBody>
          <a:bodyPr/>
          <a:lstStyle/>
          <a:p>
            <a:fld id="{6ADA7295-6F0C-4266-8C1E-B5E3E80A81CA}"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42317746-AF95-4597-BBB3-4EAE9604EA4C}"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3428" name="Slide Number Placeholder 3"/>
          <p:cNvSpPr>
            <a:spLocks noGrp="1"/>
          </p:cNvSpPr>
          <p:nvPr>
            <p:ph type="sldNum" sz="quarter" idx="5"/>
          </p:nvPr>
        </p:nvSpPr>
        <p:spPr bwMode="auto">
          <a:noFill/>
          <a:ln>
            <a:miter lim="800000"/>
            <a:headEnd/>
            <a:tailEnd/>
          </a:ln>
        </p:spPr>
        <p:txBody>
          <a:bodyPr/>
          <a:lstStyle/>
          <a:p>
            <a:fld id="{9977DA10-5C7D-4ADB-83F1-09435A334661}"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4452" name="Slide Number Placeholder 3"/>
          <p:cNvSpPr>
            <a:spLocks noGrp="1"/>
          </p:cNvSpPr>
          <p:nvPr>
            <p:ph type="sldNum" sz="quarter" idx="5"/>
          </p:nvPr>
        </p:nvSpPr>
        <p:spPr bwMode="auto">
          <a:noFill/>
          <a:ln>
            <a:miter lim="800000"/>
            <a:headEnd/>
            <a:tailEnd/>
          </a:ln>
        </p:spPr>
        <p:txBody>
          <a:bodyPr/>
          <a:lstStyle/>
          <a:p>
            <a:fld id="{B92C03BF-57A3-4394-89AA-6DDFC30CF034}"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5476" name="Slide Number Placeholder 3"/>
          <p:cNvSpPr>
            <a:spLocks noGrp="1"/>
          </p:cNvSpPr>
          <p:nvPr>
            <p:ph type="sldNum" sz="quarter" idx="5"/>
          </p:nvPr>
        </p:nvSpPr>
        <p:spPr bwMode="auto">
          <a:noFill/>
          <a:ln>
            <a:miter lim="800000"/>
            <a:headEnd/>
            <a:tailEnd/>
          </a:ln>
        </p:spPr>
        <p:txBody>
          <a:bodyPr/>
          <a:lstStyle/>
          <a:p>
            <a:fld id="{94067EC1-909B-4B1C-94A1-40789B8BF4C2}"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6500" name="Slide Number Placeholder 3"/>
          <p:cNvSpPr>
            <a:spLocks noGrp="1"/>
          </p:cNvSpPr>
          <p:nvPr>
            <p:ph type="sldNum" sz="quarter" idx="5"/>
          </p:nvPr>
        </p:nvSpPr>
        <p:spPr bwMode="auto">
          <a:noFill/>
          <a:ln>
            <a:miter lim="800000"/>
            <a:headEnd/>
            <a:tailEnd/>
          </a:ln>
        </p:spPr>
        <p:txBody>
          <a:bodyPr/>
          <a:lstStyle/>
          <a:p>
            <a:fld id="{B6FC4DE5-346C-4733-846C-FBE4ED9E0E3C}"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7524" name="Slide Number Placeholder 3"/>
          <p:cNvSpPr>
            <a:spLocks noGrp="1"/>
          </p:cNvSpPr>
          <p:nvPr>
            <p:ph type="sldNum" sz="quarter" idx="5"/>
          </p:nvPr>
        </p:nvSpPr>
        <p:spPr bwMode="auto">
          <a:noFill/>
          <a:ln>
            <a:miter lim="800000"/>
            <a:headEnd/>
            <a:tailEnd/>
          </a:ln>
        </p:spPr>
        <p:txBody>
          <a:bodyPr/>
          <a:lstStyle/>
          <a:p>
            <a:fld id="{78A46DCE-D06A-46C7-892C-9EA025421646}"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0900" name="Slide Number Placeholder 3"/>
          <p:cNvSpPr>
            <a:spLocks noGrp="1"/>
          </p:cNvSpPr>
          <p:nvPr>
            <p:ph type="sldNum" sz="quarter" idx="5"/>
          </p:nvPr>
        </p:nvSpPr>
        <p:spPr bwMode="auto">
          <a:noFill/>
          <a:ln>
            <a:miter lim="800000"/>
            <a:headEnd/>
            <a:tailEnd/>
          </a:ln>
        </p:spPr>
        <p:txBody>
          <a:bodyPr/>
          <a:lstStyle/>
          <a:p>
            <a:fld id="{5E25B9EF-30A8-408A-AF5B-26734E5F0FD3}"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8548" name="Slide Number Placeholder 3"/>
          <p:cNvSpPr>
            <a:spLocks noGrp="1"/>
          </p:cNvSpPr>
          <p:nvPr>
            <p:ph type="sldNum" sz="quarter" idx="5"/>
          </p:nvPr>
        </p:nvSpPr>
        <p:spPr bwMode="auto">
          <a:noFill/>
          <a:ln>
            <a:miter lim="800000"/>
            <a:headEnd/>
            <a:tailEnd/>
          </a:ln>
        </p:spPr>
        <p:txBody>
          <a:bodyPr/>
          <a:lstStyle/>
          <a:p>
            <a:fld id="{CF05D745-2F4B-47F8-8499-EE5AE6059677}"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9572" name="Slide Number Placeholder 3"/>
          <p:cNvSpPr>
            <a:spLocks noGrp="1"/>
          </p:cNvSpPr>
          <p:nvPr>
            <p:ph type="sldNum" sz="quarter" idx="5"/>
          </p:nvPr>
        </p:nvSpPr>
        <p:spPr bwMode="auto">
          <a:noFill/>
          <a:ln>
            <a:miter lim="800000"/>
            <a:headEnd/>
            <a:tailEnd/>
          </a:ln>
        </p:spPr>
        <p:txBody>
          <a:bodyPr/>
          <a:lstStyle/>
          <a:p>
            <a:fld id="{D8817A69-4842-4C2D-905D-F2107566C8B0}"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18A34081-04AF-4A8D-B863-869609082DF1}"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11620" name="Slide Number Placeholder 3"/>
          <p:cNvSpPr>
            <a:spLocks noGrp="1"/>
          </p:cNvSpPr>
          <p:nvPr>
            <p:ph type="sldNum" sz="quarter" idx="5"/>
          </p:nvPr>
        </p:nvSpPr>
        <p:spPr bwMode="auto">
          <a:noFill/>
          <a:ln>
            <a:miter lim="800000"/>
            <a:headEnd/>
            <a:tailEnd/>
          </a:ln>
        </p:spPr>
        <p:txBody>
          <a:bodyPr/>
          <a:lstStyle/>
          <a:p>
            <a:fld id="{01304B79-80AD-4C8A-A3BA-42AE563B87AC}"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12644" name="Slide Number Placeholder 3"/>
          <p:cNvSpPr>
            <a:spLocks noGrp="1"/>
          </p:cNvSpPr>
          <p:nvPr>
            <p:ph type="sldNum" sz="quarter" idx="5"/>
          </p:nvPr>
        </p:nvSpPr>
        <p:spPr bwMode="auto">
          <a:noFill/>
          <a:ln>
            <a:miter lim="800000"/>
            <a:headEnd/>
            <a:tailEnd/>
          </a:ln>
        </p:spPr>
        <p:txBody>
          <a:bodyPr/>
          <a:lstStyle/>
          <a:p>
            <a:fld id="{7F402073-82FC-4996-A1EA-3E3F9DD4A912}"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13668" name="Slide Number Placeholder 3"/>
          <p:cNvSpPr>
            <a:spLocks noGrp="1"/>
          </p:cNvSpPr>
          <p:nvPr>
            <p:ph type="sldNum" sz="quarter" idx="5"/>
          </p:nvPr>
        </p:nvSpPr>
        <p:spPr bwMode="auto">
          <a:noFill/>
          <a:ln>
            <a:miter lim="800000"/>
            <a:headEnd/>
            <a:tailEnd/>
          </a:ln>
        </p:spPr>
        <p:txBody>
          <a:bodyPr/>
          <a:lstStyle/>
          <a:p>
            <a:fld id="{52D3216E-5F58-47E2-96B2-B3E2053DDAE7}"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14692" name="Slide Number Placeholder 3"/>
          <p:cNvSpPr>
            <a:spLocks noGrp="1"/>
          </p:cNvSpPr>
          <p:nvPr>
            <p:ph type="sldNum" sz="quarter" idx="5"/>
          </p:nvPr>
        </p:nvSpPr>
        <p:spPr bwMode="auto">
          <a:noFill/>
          <a:ln>
            <a:miter lim="800000"/>
            <a:headEnd/>
            <a:tailEnd/>
          </a:ln>
        </p:spPr>
        <p:txBody>
          <a:bodyPr/>
          <a:lstStyle/>
          <a:p>
            <a:fld id="{B9C9427D-C037-43D1-863C-568ED7BE9314}"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15716" name="Slide Number Placeholder 3"/>
          <p:cNvSpPr>
            <a:spLocks noGrp="1"/>
          </p:cNvSpPr>
          <p:nvPr>
            <p:ph type="sldNum" sz="quarter" idx="5"/>
          </p:nvPr>
        </p:nvSpPr>
        <p:spPr bwMode="auto">
          <a:noFill/>
          <a:ln>
            <a:miter lim="800000"/>
            <a:headEnd/>
            <a:tailEnd/>
          </a:ln>
        </p:spPr>
        <p:txBody>
          <a:bodyPr/>
          <a:lstStyle/>
          <a:p>
            <a:fld id="{0F19E82D-191D-46EC-9799-EBCE2DBA4B45}"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16740" name="Slide Number Placeholder 3"/>
          <p:cNvSpPr>
            <a:spLocks noGrp="1"/>
          </p:cNvSpPr>
          <p:nvPr>
            <p:ph type="sldNum" sz="quarter" idx="5"/>
          </p:nvPr>
        </p:nvSpPr>
        <p:spPr bwMode="auto">
          <a:noFill/>
          <a:ln>
            <a:miter lim="800000"/>
            <a:headEnd/>
            <a:tailEnd/>
          </a:ln>
        </p:spPr>
        <p:txBody>
          <a:bodyPr/>
          <a:lstStyle/>
          <a:p>
            <a:fld id="{6BB48F7B-995F-4982-A266-98BEEF0DC655}"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17764" name="Slide Number Placeholder 3"/>
          <p:cNvSpPr>
            <a:spLocks noGrp="1"/>
          </p:cNvSpPr>
          <p:nvPr>
            <p:ph type="sldNum" sz="quarter" idx="5"/>
          </p:nvPr>
        </p:nvSpPr>
        <p:spPr bwMode="auto">
          <a:noFill/>
          <a:ln>
            <a:miter lim="800000"/>
            <a:headEnd/>
            <a:tailEnd/>
          </a:ln>
        </p:spPr>
        <p:txBody>
          <a:bodyPr/>
          <a:lstStyle/>
          <a:p>
            <a:fld id="{7EEF937B-1117-4E4E-8A1D-B81BF9F1F446}"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442EE43E-C8AF-451C-B0E5-EE2B85B0F882}"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54FCE744-0BB9-4B05-BAD5-84F01AA8A0CF}"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19812" name="Slide Number Placeholder 3"/>
          <p:cNvSpPr>
            <a:spLocks noGrp="1"/>
          </p:cNvSpPr>
          <p:nvPr>
            <p:ph type="sldNum" sz="quarter" idx="5"/>
          </p:nvPr>
        </p:nvSpPr>
        <p:spPr bwMode="auto">
          <a:noFill/>
          <a:ln>
            <a:miter lim="800000"/>
            <a:headEnd/>
            <a:tailEnd/>
          </a:ln>
        </p:spPr>
        <p:txBody>
          <a:bodyPr/>
          <a:lstStyle/>
          <a:p>
            <a:fld id="{721BBB33-0469-4C56-B35F-4EC09CB23AE3}" type="slidenum">
              <a:rPr lang="en-US"/>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BD7E9DCB-C2B1-4580-B1A7-F696D90B7C80}"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D1200C96-DD09-4191-81A3-08DE891947FB}"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51682B57-18E8-4775-A8C6-C21658776814}"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CF221575-95A4-4512-BDCD-508724B828CE}"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7044" name="Slide Number Placeholder 3"/>
          <p:cNvSpPr>
            <a:spLocks noGrp="1"/>
          </p:cNvSpPr>
          <p:nvPr>
            <p:ph type="sldNum" sz="quarter" idx="5"/>
          </p:nvPr>
        </p:nvSpPr>
        <p:spPr bwMode="auto">
          <a:noFill/>
          <a:ln>
            <a:miter lim="800000"/>
            <a:headEnd/>
            <a:tailEnd/>
          </a:ln>
        </p:spPr>
        <p:txBody>
          <a:bodyPr/>
          <a:lstStyle/>
          <a:p>
            <a:fld id="{F76D7D82-F186-41AC-AFB2-F0B1531C91CC}"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C73FB2-3CA1-4649-ABA4-49AC2466D3C9}" type="datetimeFigureOut">
              <a:rPr lang="en-US" smtClean="0"/>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D82D6-D176-4F84-903F-B6D28E30ACA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73FB2-3CA1-4649-ABA4-49AC2466D3C9}" type="datetimeFigureOut">
              <a:rPr lang="en-US" smtClean="0"/>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D82D6-D176-4F84-903F-B6D28E30AC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73FB2-3CA1-4649-ABA4-49AC2466D3C9}" type="datetimeFigureOut">
              <a:rPr lang="en-US" smtClean="0"/>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D82D6-D176-4F84-903F-B6D28E30ACA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73FB2-3CA1-4649-ABA4-49AC2466D3C9}" type="datetimeFigureOut">
              <a:rPr lang="en-US" smtClean="0"/>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D82D6-D176-4F84-903F-B6D28E30AC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C73FB2-3CA1-4649-ABA4-49AC2466D3C9}" type="datetimeFigureOut">
              <a:rPr lang="en-US" smtClean="0"/>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D82D6-D176-4F84-903F-B6D28E30ACA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C73FB2-3CA1-4649-ABA4-49AC2466D3C9}" type="datetimeFigureOut">
              <a:rPr lang="en-US" smtClean="0"/>
              <a:t>12/13/2011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D82D6-D176-4F84-903F-B6D28E30AC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C73FB2-3CA1-4649-ABA4-49AC2466D3C9}" type="datetimeFigureOut">
              <a:rPr lang="en-US" smtClean="0"/>
              <a:t>12/13/2011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D82D6-D176-4F84-903F-B6D28E30AC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73FB2-3CA1-4649-ABA4-49AC2466D3C9}" type="datetimeFigureOut">
              <a:rPr lang="en-US" smtClean="0"/>
              <a:t>12/13/2011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D82D6-D176-4F84-903F-B6D28E30AC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73FB2-3CA1-4649-ABA4-49AC2466D3C9}" type="datetimeFigureOut">
              <a:rPr lang="en-US" smtClean="0"/>
              <a:t>12/13/2011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D82D6-D176-4F84-903F-B6D28E30AC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73FB2-3CA1-4649-ABA4-49AC2466D3C9}" type="datetimeFigureOut">
              <a:rPr lang="en-US" smtClean="0"/>
              <a:t>12/13/2011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D82D6-D176-4F84-903F-B6D28E30ACA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73FB2-3CA1-4649-ABA4-49AC2466D3C9}" type="datetimeFigureOut">
              <a:rPr lang="en-US" smtClean="0"/>
              <a:t>12/13/2011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D82D6-D176-4F84-903F-B6D28E30AC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73FB2-3CA1-4649-ABA4-49AC2466D3C9}" type="datetimeFigureOut">
              <a:rPr lang="en-US" smtClean="0"/>
              <a:t>12/13/2011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D82D6-D176-4F84-903F-B6D28E30AC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solidFill>
                  <a:schemeClr val="bg1"/>
                </a:solidFill>
                <a:ea typeface="ＭＳ Ｐゴシック" pitchFamily="34" charset="-128"/>
              </a:rPr>
              <a:t>Freshmen		</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Old Testament</a:t>
            </a:r>
            <a:endParaRPr lang="en-US" smtClean="0">
              <a:solidFill>
                <a:schemeClr val="bg1"/>
              </a:solidFill>
              <a:ea typeface="ＭＳ Ｐゴシック" pitchFamily="34" charset="-128"/>
            </a:endParaRPr>
          </a:p>
        </p:txBody>
      </p:sp>
      <p:sp>
        <p:nvSpPr>
          <p:cNvPr id="19459" name="Rectangle 3"/>
          <p:cNvSpPr>
            <a:spLocks noGrp="1" noChangeArrowheads="1"/>
          </p:cNvSpPr>
          <p:nvPr>
            <p:ph type="body" idx="1"/>
          </p:nvPr>
        </p:nvSpPr>
        <p:spPr/>
        <p:txBody>
          <a:bodyPr/>
          <a:lstStyle/>
          <a:p>
            <a:pPr eaLnBrk="1" hangingPunct="1"/>
            <a:r>
              <a:rPr lang="en-US" smtClean="0">
                <a:solidFill>
                  <a:schemeClr val="bg1"/>
                </a:solidFill>
                <a:ea typeface="ＭＳ Ｐゴシック" pitchFamily="34" charset="-128"/>
              </a:rPr>
              <a:t>Lesson Five</a:t>
            </a:r>
          </a:p>
          <a:p>
            <a:pPr eaLnBrk="1" hangingPunct="1"/>
            <a:endParaRPr lang="en-US" smtClean="0">
              <a:solidFill>
                <a:schemeClr val="bg1"/>
              </a:solidFill>
              <a:ea typeface="ＭＳ Ｐゴシック" pitchFamily="34" charset="-128"/>
            </a:endParaRPr>
          </a:p>
          <a:p>
            <a:pPr eaLnBrk="1" hangingPunct="1"/>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A look at Genesis 2 and 3</a:t>
            </a:r>
            <a:r>
              <a:rPr lang="ja-JP" altLang="en-US" smtClean="0">
                <a:solidFill>
                  <a:schemeClr val="bg1"/>
                </a:solidFill>
                <a:ea typeface="ＭＳ Ｐゴシック" pitchFamily="34" charset="-128"/>
              </a:rPr>
              <a:t>”</a:t>
            </a:r>
            <a:endParaRPr lang="en-US" smtClean="0">
              <a:solidFill>
                <a:schemeClr val="bg1"/>
              </a:solidFill>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32771" name="Rectangle 3"/>
          <p:cNvSpPr>
            <a:spLocks noGrp="1" noChangeArrowheads="1"/>
          </p:cNvSpPr>
          <p:nvPr>
            <p:ph type="body" idx="1"/>
          </p:nvPr>
        </p:nvSpPr>
        <p:spPr>
          <a:xfrm>
            <a:off x="457200" y="304800"/>
            <a:ext cx="8229600" cy="5821363"/>
          </a:xfrm>
        </p:spPr>
        <p:txBody>
          <a:bodyPr/>
          <a:lstStyle/>
          <a:p>
            <a:pPr eaLnBrk="1" hangingPunct="1">
              <a:lnSpc>
                <a:spcPct val="90000"/>
              </a:lnSpc>
            </a:pPr>
            <a:r>
              <a:rPr lang="en-US" smtClean="0">
                <a:solidFill>
                  <a:schemeClr val="bg1"/>
                </a:solidFill>
                <a:ea typeface="ＭＳ Ｐゴシック" pitchFamily="34" charset="-128"/>
              </a:rPr>
              <a:t>d.God now takes care of the situation on day six by:</a:t>
            </a:r>
          </a:p>
          <a:p>
            <a:pPr eaLnBrk="1" hangingPunct="1">
              <a:lnSpc>
                <a:spcPct val="90000"/>
              </a:lnSpc>
            </a:pPr>
            <a:r>
              <a:rPr lang="en-US" smtClean="0">
                <a:solidFill>
                  <a:schemeClr val="bg1"/>
                </a:solidFill>
                <a:ea typeface="ＭＳ Ｐゴシック" pitchFamily="34" charset="-128"/>
              </a:rPr>
              <a:t>1) Causing the ground to be watered.</a:t>
            </a:r>
          </a:p>
          <a:p>
            <a:pPr eaLnBrk="1" hangingPunct="1">
              <a:lnSpc>
                <a:spcPct val="90000"/>
              </a:lnSpc>
            </a:pPr>
            <a:r>
              <a:rPr lang="en-US" smtClean="0">
                <a:solidFill>
                  <a:schemeClr val="bg1"/>
                </a:solidFill>
                <a:ea typeface="ＭＳ Ｐゴシック" pitchFamily="34" charset="-128"/>
              </a:rPr>
              <a:t>2) Creation of man.</a:t>
            </a:r>
          </a:p>
          <a:p>
            <a:pPr eaLnBrk="1" hangingPunct="1">
              <a:lnSpc>
                <a:spcPct val="90000"/>
              </a:lnSpc>
            </a:pPr>
            <a:r>
              <a:rPr lang="en-US" smtClean="0">
                <a:solidFill>
                  <a:schemeClr val="bg1"/>
                </a:solidFill>
                <a:ea typeface="ＭＳ Ｐゴシック" pitchFamily="34" charset="-128"/>
              </a:rPr>
              <a:t>3) Planting a garden.</a:t>
            </a:r>
          </a:p>
          <a:p>
            <a:pPr eaLnBrk="1" hangingPunct="1">
              <a:lnSpc>
                <a:spcPct val="90000"/>
              </a:lnSpc>
            </a:pPr>
            <a:r>
              <a:rPr lang="en-US" smtClean="0">
                <a:solidFill>
                  <a:schemeClr val="bg1"/>
                </a:solidFill>
                <a:ea typeface="ＭＳ Ｐゴシック" pitchFamily="34" charset="-128"/>
              </a:rPr>
              <a:t>4) Putting man in the garden to take care of it.</a:t>
            </a:r>
          </a:p>
          <a:p>
            <a:pPr eaLnBrk="1" hangingPunct="1">
              <a:lnSpc>
                <a:spcPct val="90000"/>
              </a:lnSpc>
            </a:pPr>
            <a:r>
              <a:rPr lang="en-US" smtClean="0">
                <a:solidFill>
                  <a:schemeClr val="bg1"/>
                </a:solidFill>
                <a:ea typeface="ＭＳ Ｐゴシック" pitchFamily="34" charset="-128"/>
              </a:rPr>
              <a:t>5) He plants two special trees in the garden</a:t>
            </a:r>
          </a:p>
          <a:p>
            <a:pPr eaLnBrk="1" hangingPunct="1">
              <a:lnSpc>
                <a:spcPct val="90000"/>
              </a:lnSpc>
            </a:pPr>
            <a:r>
              <a:rPr lang="en-US" smtClean="0">
                <a:solidFill>
                  <a:schemeClr val="bg1"/>
                </a:solidFill>
                <a:ea typeface="ＭＳ Ｐゴシック" pitchFamily="34" charset="-128"/>
              </a:rPr>
              <a:t>6) The Tree of Life and the Tree of Knowledge of Good and Evil.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20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20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20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fade">
                                      <p:cBhvr>
                                        <p:cTn id="27" dur="2000"/>
                                        <p:tgtEl>
                                          <p:spTgt spid="327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71">
                                            <p:txEl>
                                              <p:pRg st="5" end="5"/>
                                            </p:txEl>
                                          </p:spTgt>
                                        </p:tgtEl>
                                        <p:attrNameLst>
                                          <p:attrName>style.visibility</p:attrName>
                                        </p:attrNameLst>
                                      </p:cBhvr>
                                      <p:to>
                                        <p:strVal val="visible"/>
                                      </p:to>
                                    </p:set>
                                    <p:animEffect transition="in" filter="fade">
                                      <p:cBhvr>
                                        <p:cTn id="32" dur="2000"/>
                                        <p:tgtEl>
                                          <p:spTgt spid="327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Effect transition="in" filter="fade">
                                      <p:cBhvr>
                                        <p:cTn id="37" dur="20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33795" name="Rectangle 3"/>
          <p:cNvSpPr>
            <a:spLocks noGrp="1" noChangeArrowheads="1"/>
          </p:cNvSpPr>
          <p:nvPr>
            <p:ph type="body" idx="1"/>
          </p:nvPr>
        </p:nvSpPr>
        <p:spPr>
          <a:xfrm>
            <a:off x="457200" y="685800"/>
            <a:ext cx="8229600" cy="5791200"/>
          </a:xfrm>
        </p:spPr>
        <p:txBody>
          <a:bodyPr/>
          <a:lstStyle/>
          <a:p>
            <a:pPr eaLnBrk="1" hangingPunct="1"/>
            <a:r>
              <a:rPr lang="en-US" sz="4000" smtClean="0">
                <a:solidFill>
                  <a:schemeClr val="bg1"/>
                </a:solidFill>
                <a:ea typeface="ＭＳ Ｐゴシック" pitchFamily="34" charset="-128"/>
              </a:rPr>
              <a:t>e.God gives man limits or boundaries in the garden.</a:t>
            </a:r>
          </a:p>
          <a:p>
            <a:pPr eaLnBrk="1" hangingPunct="1"/>
            <a:r>
              <a:rPr lang="en-US" sz="4000" smtClean="0">
                <a:solidFill>
                  <a:schemeClr val="bg1"/>
                </a:solidFill>
                <a:ea typeface="ＭＳ Ｐゴシック" pitchFamily="34" charset="-128"/>
              </a:rPr>
              <a:t>1) He may eat from every tree except.</a:t>
            </a:r>
          </a:p>
          <a:p>
            <a:pPr eaLnBrk="1" hangingPunct="1"/>
            <a:r>
              <a:rPr lang="en-US" sz="4000" smtClean="0">
                <a:solidFill>
                  <a:schemeClr val="bg1"/>
                </a:solidFill>
                <a:ea typeface="ＭＳ Ｐゴシック" pitchFamily="34" charset="-128"/>
              </a:rPr>
              <a:t>2) the Tree of Knowledge of Good and Evil.</a:t>
            </a:r>
          </a:p>
          <a:p>
            <a:pPr eaLnBrk="1" hangingPunct="1"/>
            <a:r>
              <a:rPr lang="en-US" sz="4000" smtClean="0">
                <a:solidFill>
                  <a:schemeClr val="bg1"/>
                </a:solidFill>
                <a:ea typeface="ＭＳ Ｐゴシック" pitchFamily="34" charset="-128"/>
              </a:rPr>
              <a:t>3) Disobedience would be deadly.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20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20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fade">
                                      <p:cBhvr>
                                        <p:cTn id="22" dur="20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57200" y="15875"/>
            <a:ext cx="8229600" cy="5897563"/>
          </a:xfrm>
        </p:spPr>
        <p:txBody>
          <a:bodyPr/>
          <a:lstStyle/>
          <a:p>
            <a:pPr eaLnBrk="1" hangingPunct="1"/>
            <a:r>
              <a:rPr lang="en-US" sz="3600" smtClean="0">
                <a:solidFill>
                  <a:schemeClr val="bg1"/>
                </a:solidFill>
                <a:ea typeface="ＭＳ Ｐゴシック" pitchFamily="34" charset="-128"/>
              </a:rPr>
              <a:t>f. What do you make of verse 2:18?</a:t>
            </a:r>
          </a:p>
          <a:p>
            <a:pPr eaLnBrk="1" hangingPunct="1"/>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18 The LORD God said, "It is not good for the man to be alone. I will make a helper suitable for him."</a:t>
            </a:r>
            <a:r>
              <a:rPr lang="en-US" altLang="ja-JP" sz="3600" smtClean="0">
                <a:ea typeface="ＭＳ Ｐゴシック" pitchFamily="34" charset="-128"/>
              </a:rPr>
              <a:t> </a:t>
            </a:r>
            <a:endParaRPr lang="en-US" altLang="ja-JP" sz="3600" smtClean="0">
              <a:solidFill>
                <a:schemeClr val="bg1"/>
              </a:solidFill>
              <a:ea typeface="ＭＳ Ｐゴシック" pitchFamily="34" charset="-128"/>
            </a:endParaRPr>
          </a:p>
          <a:p>
            <a:pPr eaLnBrk="1" hangingPunct="1"/>
            <a:r>
              <a:rPr lang="en-US" sz="3600" smtClean="0">
                <a:solidFill>
                  <a:schemeClr val="bg1"/>
                </a:solidFill>
                <a:ea typeface="ＭＳ Ｐゴシック" pitchFamily="34" charset="-128"/>
              </a:rPr>
              <a:t>1) Wasn</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t creation created  </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good</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 and </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perfect</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a:t>
            </a:r>
          </a:p>
          <a:p>
            <a:pPr eaLnBrk="1" hangingPunct="1"/>
            <a:r>
              <a:rPr lang="en-US" sz="3600" smtClean="0">
                <a:solidFill>
                  <a:schemeClr val="bg1"/>
                </a:solidFill>
                <a:ea typeface="ＭＳ Ｐゴシック" pitchFamily="34" charset="-128"/>
              </a:rPr>
              <a:t>What is going on here?</a:t>
            </a:r>
          </a:p>
          <a:p>
            <a:pPr eaLnBrk="1" hangingPunct="1"/>
            <a:r>
              <a:rPr lang="en-US" sz="3600" smtClean="0">
                <a:solidFill>
                  <a:schemeClr val="bg1"/>
                </a:solidFill>
                <a:ea typeface="ＭＳ Ｐゴシック" pitchFamily="34" charset="-128"/>
              </a:rPr>
              <a:t>2) Could it be that Adam didn</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t know what God knew?</a:t>
            </a:r>
          </a:p>
          <a:p>
            <a:pPr eaLnBrk="1" hangingPunct="1"/>
            <a:endParaRPr lang="en-US" sz="4000" smtClean="0">
              <a:solidFill>
                <a:schemeClr val="bg1"/>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dissolve">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dissolve">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dissolve">
                                      <p:cBhvr>
                                        <p:cTn id="17" dur="500"/>
                                        <p:tgtEl>
                                          <p:spTgt spid="53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dissolve">
                                      <p:cBhvr>
                                        <p:cTn id="22" dur="500"/>
                                        <p:tgtEl>
                                          <p:spTgt spid="53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dissolve">
                                      <p:cBhvr>
                                        <p:cTn id="27"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35843" name="Rectangle 3"/>
          <p:cNvSpPr>
            <a:spLocks noGrp="1" noChangeArrowheads="1"/>
          </p:cNvSpPr>
          <p:nvPr>
            <p:ph type="body" idx="1"/>
          </p:nvPr>
        </p:nvSpPr>
        <p:spPr>
          <a:xfrm>
            <a:off x="0" y="304800"/>
            <a:ext cx="8915400" cy="6553200"/>
          </a:xfrm>
        </p:spPr>
        <p:txBody>
          <a:bodyPr/>
          <a:lstStyle/>
          <a:p>
            <a:pPr eaLnBrk="1" hangingPunct="1"/>
            <a:r>
              <a:rPr lang="en-US" sz="3600" smtClean="0">
                <a:solidFill>
                  <a:schemeClr val="bg1"/>
                </a:solidFill>
                <a:ea typeface="ＭＳ Ｐゴシック" pitchFamily="34" charset="-128"/>
              </a:rPr>
              <a:t>3) God has Adam name all of the animals.</a:t>
            </a:r>
          </a:p>
          <a:p>
            <a:pPr eaLnBrk="1" hangingPunct="1"/>
            <a:r>
              <a:rPr lang="en-US" smtClean="0">
                <a:solidFill>
                  <a:schemeClr val="bg1"/>
                </a:solidFill>
                <a:ea typeface="ＭＳ Ｐゴシック" pitchFamily="34" charset="-128"/>
              </a:rPr>
              <a:t>4) What does Adam soon discover for himself?</a:t>
            </a:r>
          </a:p>
          <a:p>
            <a:pPr eaLnBrk="1" hangingPunct="1"/>
            <a:r>
              <a:rPr lang="en-US" sz="3600" smtClean="0">
                <a:solidFill>
                  <a:schemeClr val="bg1"/>
                </a:solidFill>
                <a:ea typeface="ＭＳ Ｐゴシック" pitchFamily="34" charset="-128"/>
              </a:rPr>
              <a:t>Aa. He found no </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suitable helper</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a:t>
            </a:r>
          </a:p>
          <a:p>
            <a:pPr eaLnBrk="1" hangingPunct="1"/>
            <a:r>
              <a:rPr lang="en-US" sz="3600" smtClean="0">
                <a:solidFill>
                  <a:schemeClr val="bg1"/>
                </a:solidFill>
                <a:ea typeface="ＭＳ Ｐゴシック" pitchFamily="34" charset="-128"/>
              </a:rPr>
              <a:t>Bb. He found no one to </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correspond</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 with him.</a:t>
            </a:r>
          </a:p>
          <a:p>
            <a:pPr eaLnBrk="1" hangingPunct="1"/>
            <a:r>
              <a:rPr lang="en-US" sz="3600" smtClean="0">
                <a:solidFill>
                  <a:schemeClr val="bg1"/>
                </a:solidFill>
                <a:ea typeface="ＭＳ Ｐゴシック" pitchFamily="34" charset="-128"/>
              </a:rPr>
              <a:t>Cc. He found no one with whom he could </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reproduce</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a:t>
            </a:r>
            <a:endParaRPr lang="en-US" sz="3600" smtClean="0">
              <a:solidFill>
                <a:schemeClr val="bg1"/>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20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2000"/>
                                        <p:tgtEl>
                                          <p:spTgt spid="358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fade">
                                      <p:cBhvr>
                                        <p:cTn id="22" dur="2000"/>
                                        <p:tgtEl>
                                          <p:spTgt spid="358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fade">
                                      <p:cBhvr>
                                        <p:cTn id="27" dur="20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34819" name="Rectangle 3"/>
          <p:cNvSpPr>
            <a:spLocks noGrp="1" noChangeArrowheads="1"/>
          </p:cNvSpPr>
          <p:nvPr>
            <p:ph type="body" idx="1"/>
          </p:nvPr>
        </p:nvSpPr>
        <p:spPr>
          <a:xfrm>
            <a:off x="457200" y="228600"/>
            <a:ext cx="8229600" cy="5897563"/>
          </a:xfrm>
        </p:spPr>
        <p:txBody>
          <a:bodyPr/>
          <a:lstStyle/>
          <a:p>
            <a:pPr eaLnBrk="1" hangingPunct="1"/>
            <a:r>
              <a:rPr lang="en-US" sz="4000" smtClean="0">
                <a:solidFill>
                  <a:schemeClr val="bg1"/>
                </a:solidFill>
                <a:ea typeface="ＭＳ Ｐゴシック" pitchFamily="34" charset="-128"/>
              </a:rPr>
              <a:t>5) So on the </a:t>
            </a:r>
            <a:r>
              <a:rPr lang="ja-JP" altLang="en-US" sz="4000" smtClean="0">
                <a:solidFill>
                  <a:schemeClr val="bg1"/>
                </a:solidFill>
                <a:ea typeface="ＭＳ Ｐゴシック" pitchFamily="34" charset="-128"/>
              </a:rPr>
              <a:t>“</a:t>
            </a:r>
            <a:r>
              <a:rPr lang="en-US" altLang="ja-JP" sz="4000" smtClean="0">
                <a:solidFill>
                  <a:schemeClr val="bg1"/>
                </a:solidFill>
                <a:ea typeface="ＭＳ Ｐゴシック" pitchFamily="34" charset="-128"/>
              </a:rPr>
              <a:t>sixth day</a:t>
            </a:r>
            <a:r>
              <a:rPr lang="ja-JP" altLang="en-US" sz="4000" smtClean="0">
                <a:solidFill>
                  <a:schemeClr val="bg1"/>
                </a:solidFill>
                <a:ea typeface="ＭＳ Ｐゴシック" pitchFamily="34" charset="-128"/>
              </a:rPr>
              <a:t>”</a:t>
            </a:r>
            <a:r>
              <a:rPr lang="en-US" altLang="ja-JP" sz="4000" smtClean="0">
                <a:solidFill>
                  <a:schemeClr val="bg1"/>
                </a:solidFill>
                <a:ea typeface="ＭＳ Ｐゴシック" pitchFamily="34" charset="-128"/>
              </a:rPr>
              <a:t> what did God do for Adam?</a:t>
            </a:r>
          </a:p>
          <a:p>
            <a:pPr eaLnBrk="1" hangingPunct="1"/>
            <a:r>
              <a:rPr lang="en-US" sz="4000" smtClean="0">
                <a:solidFill>
                  <a:schemeClr val="bg1"/>
                </a:solidFill>
                <a:ea typeface="ＭＳ Ｐゴシック" pitchFamily="34" charset="-128"/>
              </a:rPr>
              <a:t>Aa. He made Eve!</a:t>
            </a:r>
          </a:p>
          <a:p>
            <a:pPr eaLnBrk="1" hangingPunct="1"/>
            <a:r>
              <a:rPr lang="en-US" sz="4000" smtClean="0">
                <a:solidFill>
                  <a:schemeClr val="bg1"/>
                </a:solidFill>
                <a:ea typeface="ＭＳ Ｐゴシック" pitchFamily="34" charset="-128"/>
              </a:rPr>
              <a:t>6. What do you think is the significance that God created Eve out of Adam</a:t>
            </a:r>
            <a:r>
              <a:rPr lang="ja-JP" altLang="en-US" sz="4000" smtClean="0">
                <a:solidFill>
                  <a:schemeClr val="bg1"/>
                </a:solidFill>
                <a:ea typeface="ＭＳ Ｐゴシック" pitchFamily="34" charset="-128"/>
              </a:rPr>
              <a:t>’</a:t>
            </a:r>
            <a:r>
              <a:rPr lang="en-US" altLang="ja-JP" sz="4000" smtClean="0">
                <a:solidFill>
                  <a:schemeClr val="bg1"/>
                </a:solidFill>
                <a:ea typeface="ＭＳ Ｐゴシック" pitchFamily="34" charset="-128"/>
              </a:rPr>
              <a:t>s rib?</a:t>
            </a:r>
          </a:p>
          <a:p>
            <a:pPr eaLnBrk="1" hangingPunct="1"/>
            <a:r>
              <a:rPr lang="en-US" sz="4000" smtClean="0">
                <a:solidFill>
                  <a:schemeClr val="bg1"/>
                </a:solidFill>
                <a:ea typeface="ＭＳ Ｐゴシック" pitchFamily="34" charset="-128"/>
              </a:rPr>
              <a:t>Aa. Not his head so that she could lord it over him.</a:t>
            </a:r>
          </a:p>
          <a:p>
            <a:pPr eaLnBrk="1" hangingPunct="1"/>
            <a:endParaRPr lang="en-US" sz="4000" smtClean="0">
              <a:solidFill>
                <a:schemeClr val="bg1"/>
              </a:solidFill>
              <a:ea typeface="ＭＳ Ｐゴシック" pitchFamily="34" charset="-128"/>
            </a:endParaRPr>
          </a:p>
          <a:p>
            <a:pPr eaLnBrk="1" hangingPunct="1">
              <a:buFontTx/>
              <a:buNone/>
            </a:pPr>
            <a:endParaRPr lang="en-US" sz="4000" smtClean="0">
              <a:solidFill>
                <a:schemeClr val="bg1"/>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20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20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fade">
                                      <p:cBhvr>
                                        <p:cTn id="22" dur="20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57200" y="0"/>
            <a:ext cx="8229600" cy="6477000"/>
          </a:xfrm>
        </p:spPr>
        <p:txBody>
          <a:bodyPr/>
          <a:lstStyle/>
          <a:p>
            <a:pPr eaLnBrk="1" hangingPunct="1"/>
            <a:r>
              <a:rPr lang="en-US" sz="3600" smtClean="0">
                <a:solidFill>
                  <a:schemeClr val="bg1"/>
                </a:solidFill>
                <a:ea typeface="ＭＳ Ｐゴシック" pitchFamily="34" charset="-128"/>
              </a:rPr>
              <a:t>Bb. Not his foot so that he could lord it over her.</a:t>
            </a:r>
          </a:p>
          <a:p>
            <a:pPr eaLnBrk="1" hangingPunct="1"/>
            <a:r>
              <a:rPr lang="en-US" sz="3600" smtClean="0">
                <a:solidFill>
                  <a:schemeClr val="bg1"/>
                </a:solidFill>
                <a:ea typeface="ＭＳ Ｐゴシック" pitchFamily="34" charset="-128"/>
              </a:rPr>
              <a:t>Cc. But from his side so that he could protect her and she would feel secure.</a:t>
            </a:r>
          </a:p>
          <a:p>
            <a:pPr eaLnBrk="1" hangingPunct="1"/>
            <a:r>
              <a:rPr lang="en-US" sz="3600" smtClean="0">
                <a:solidFill>
                  <a:schemeClr val="bg1"/>
                </a:solidFill>
                <a:ea typeface="ＭＳ Ｐゴシック" pitchFamily="34" charset="-128"/>
              </a:rPr>
              <a:t>7) Adam</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s reaction to Eve in</a:t>
            </a:r>
            <a:br>
              <a:rPr lang="en-US" altLang="ja-JP" sz="3600" smtClean="0">
                <a:solidFill>
                  <a:schemeClr val="bg1"/>
                </a:solidFill>
                <a:ea typeface="ＭＳ Ｐゴシック" pitchFamily="34" charset="-128"/>
              </a:rPr>
            </a:br>
            <a:r>
              <a:rPr lang="en-US" altLang="ja-JP" sz="3600" smtClean="0">
                <a:solidFill>
                  <a:schemeClr val="bg1"/>
                </a:solidFill>
                <a:ea typeface="ＭＳ Ｐゴシック" pitchFamily="34" charset="-128"/>
              </a:rPr>
              <a:t>Genesis 2:23.</a:t>
            </a:r>
          </a:p>
          <a:p>
            <a:pPr eaLnBrk="1" hangingPunct="1"/>
            <a:r>
              <a:rPr lang="en-US" sz="3600" smtClean="0">
                <a:solidFill>
                  <a:schemeClr val="bg1"/>
                </a:solidFill>
                <a:ea typeface="ＭＳ Ｐゴシック" pitchFamily="34" charset="-128"/>
              </a:rPr>
              <a:t> </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23 The man said, </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This is now bone of my bones and flesh of my flesh; she shall be called 'woman</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 for she was taken out of man." </a:t>
            </a:r>
          </a:p>
          <a:p>
            <a:pPr eaLnBrk="1" hangingPunct="1"/>
            <a:endParaRPr lang="en-US" sz="3600" smtClean="0">
              <a:solidFill>
                <a:schemeClr val="bg1"/>
              </a:solidFill>
              <a:ea typeface="ＭＳ Ｐゴシック" pitchFamily="34" charset="-128"/>
            </a:endParaRPr>
          </a:p>
          <a:p>
            <a:pPr eaLnBrk="1" hangingPunct="1"/>
            <a:endParaRPr lang="en-US" sz="3600" smtClean="0">
              <a:solidFill>
                <a:schemeClr val="bg1"/>
              </a:solidFill>
              <a:ea typeface="ＭＳ Ｐゴシック" pitchFamily="34" charset="-128"/>
            </a:endParaRPr>
          </a:p>
          <a:p>
            <a:pPr eaLnBrk="1" hangingPunct="1"/>
            <a:endParaRPr lang="en-US" smtClean="0">
              <a:solidFill>
                <a:schemeClr val="bg1"/>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dissolve">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dissolve">
                                      <p:cBhvr>
                                        <p:cTn id="12" dur="500"/>
                                        <p:tgtEl>
                                          <p:spTgt spid="54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dissolve">
                                      <p:cBhvr>
                                        <p:cTn id="17" dur="500"/>
                                        <p:tgtEl>
                                          <p:spTgt spid="54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dissolve">
                                      <p:cBhvr>
                                        <p:cTn id="22"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36867" name="Rectangle 3"/>
          <p:cNvSpPr>
            <a:spLocks noGrp="1" noChangeArrowheads="1"/>
          </p:cNvSpPr>
          <p:nvPr>
            <p:ph type="body" idx="1"/>
          </p:nvPr>
        </p:nvSpPr>
        <p:spPr>
          <a:xfrm>
            <a:off x="457200" y="304800"/>
            <a:ext cx="8229600" cy="5821363"/>
          </a:xfrm>
        </p:spPr>
        <p:txBody>
          <a:bodyPr/>
          <a:lstStyle/>
          <a:p>
            <a:pPr eaLnBrk="1" hangingPunct="1"/>
            <a:r>
              <a:rPr lang="en-US" smtClean="0">
                <a:solidFill>
                  <a:schemeClr val="bg1"/>
                </a:solidFill>
                <a:ea typeface="ＭＳ Ｐゴシック" pitchFamily="34" charset="-128"/>
              </a:rPr>
              <a:t>Aa. Eve is not like the other animals.</a:t>
            </a:r>
          </a:p>
          <a:p>
            <a:pPr eaLnBrk="1" hangingPunct="1"/>
            <a:r>
              <a:rPr lang="en-US" smtClean="0">
                <a:solidFill>
                  <a:schemeClr val="bg1"/>
                </a:solidFill>
                <a:ea typeface="ＭＳ Ｐゴシック" pitchFamily="34" charset="-128"/>
              </a:rPr>
              <a:t>Bb. Eve is </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flesh and bones</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 like Adam.</a:t>
            </a:r>
          </a:p>
          <a:p>
            <a:pPr eaLnBrk="1" hangingPunct="1"/>
            <a:r>
              <a:rPr lang="en-US" smtClean="0">
                <a:solidFill>
                  <a:schemeClr val="bg1"/>
                </a:solidFill>
                <a:ea typeface="ＭＳ Ｐゴシック" pitchFamily="34" charset="-128"/>
              </a:rPr>
              <a:t>Cc. Eve is Adam</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s </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own kind</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a:t>
            </a:r>
          </a:p>
          <a:p>
            <a:pPr eaLnBrk="1" hangingPunct="1"/>
            <a:r>
              <a:rPr lang="en-US" smtClean="0">
                <a:solidFill>
                  <a:schemeClr val="bg1"/>
                </a:solidFill>
                <a:ea typeface="ＭＳ Ｐゴシック" pitchFamily="34" charset="-128"/>
              </a:rPr>
              <a:t>Dd. Eve is Adam</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s </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suitable helper</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a:t>
            </a:r>
          </a:p>
          <a:p>
            <a:pPr eaLnBrk="1" hangingPunct="1"/>
            <a:r>
              <a:rPr lang="en-US" smtClean="0">
                <a:solidFill>
                  <a:schemeClr val="bg1"/>
                </a:solidFill>
                <a:ea typeface="ＭＳ Ｐゴシック" pitchFamily="34" charset="-128"/>
              </a:rPr>
              <a:t>8) Genesis 2:24 and God</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s </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institution of marriage</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a:t>
            </a:r>
          </a:p>
          <a:p>
            <a:pPr eaLnBrk="1" hangingPunct="1"/>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24 For this reason a man will leave his father and mother and be united to his wife, and they will become one flesh.</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 </a:t>
            </a:r>
          </a:p>
          <a:p>
            <a:pPr eaLnBrk="1" hangingPunct="1"/>
            <a:endParaRPr lang="en-US" smtClean="0">
              <a:solidFill>
                <a:schemeClr val="bg1"/>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20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20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20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fade">
                                      <p:cBhvr>
                                        <p:cTn id="22" dur="20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fade">
                                      <p:cBhvr>
                                        <p:cTn id="27" dur="2000"/>
                                        <p:tgtEl>
                                          <p:spTgt spid="368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fade">
                                      <p:cBhvr>
                                        <p:cTn id="32" dur="20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37891" name="Rectangle 3"/>
          <p:cNvSpPr>
            <a:spLocks noGrp="1" noChangeArrowheads="1"/>
          </p:cNvSpPr>
          <p:nvPr>
            <p:ph type="body" idx="1"/>
          </p:nvPr>
        </p:nvSpPr>
        <p:spPr>
          <a:xfrm>
            <a:off x="0" y="228600"/>
            <a:ext cx="8991600" cy="6400800"/>
          </a:xfrm>
        </p:spPr>
        <p:txBody>
          <a:bodyPr/>
          <a:lstStyle/>
          <a:p>
            <a:pPr eaLnBrk="1" hangingPunct="1"/>
            <a:r>
              <a:rPr lang="en-US" sz="3000" smtClean="0">
                <a:solidFill>
                  <a:schemeClr val="bg1"/>
                </a:solidFill>
                <a:ea typeface="ＭＳ Ｐゴシック" pitchFamily="34" charset="-128"/>
              </a:rPr>
              <a:t>Aa. God</a:t>
            </a:r>
            <a:r>
              <a:rPr lang="ja-JP" altLang="en-US" sz="3000" smtClean="0">
                <a:solidFill>
                  <a:schemeClr val="bg1"/>
                </a:solidFill>
                <a:ea typeface="ＭＳ Ｐゴシック" pitchFamily="34" charset="-128"/>
              </a:rPr>
              <a:t>’</a:t>
            </a:r>
            <a:r>
              <a:rPr lang="en-US" altLang="ja-JP" sz="3000" smtClean="0">
                <a:solidFill>
                  <a:schemeClr val="bg1"/>
                </a:solidFill>
                <a:ea typeface="ＭＳ Ｐゴシック" pitchFamily="34" charset="-128"/>
              </a:rPr>
              <a:t>s design for marriage is a deliberate act where the man and woman break from their families to form a new family.</a:t>
            </a:r>
          </a:p>
          <a:p>
            <a:pPr eaLnBrk="1" hangingPunct="1"/>
            <a:r>
              <a:rPr lang="en-US" sz="3000" smtClean="0">
                <a:solidFill>
                  <a:schemeClr val="bg1"/>
                </a:solidFill>
                <a:ea typeface="ＭＳ Ｐゴシック" pitchFamily="34" charset="-128"/>
              </a:rPr>
              <a:t>Bb. The married couple </a:t>
            </a:r>
            <a:r>
              <a:rPr lang="ja-JP" altLang="en-US" sz="3000" smtClean="0">
                <a:solidFill>
                  <a:schemeClr val="bg1"/>
                </a:solidFill>
                <a:ea typeface="ＭＳ Ｐゴシック" pitchFamily="34" charset="-128"/>
              </a:rPr>
              <a:t>“</a:t>
            </a:r>
            <a:r>
              <a:rPr lang="en-US" altLang="ja-JP" sz="3000" smtClean="0">
                <a:solidFill>
                  <a:schemeClr val="bg1"/>
                </a:solidFill>
                <a:ea typeface="ＭＳ Ｐゴシック" pitchFamily="34" charset="-128"/>
              </a:rPr>
              <a:t>unite</a:t>
            </a:r>
            <a:r>
              <a:rPr lang="ja-JP" altLang="en-US" sz="3000" smtClean="0">
                <a:solidFill>
                  <a:schemeClr val="bg1"/>
                </a:solidFill>
                <a:ea typeface="ＭＳ Ｐゴシック" pitchFamily="34" charset="-128"/>
              </a:rPr>
              <a:t>”</a:t>
            </a:r>
            <a:r>
              <a:rPr lang="en-US" altLang="ja-JP" sz="3000" smtClean="0">
                <a:solidFill>
                  <a:schemeClr val="bg1"/>
                </a:solidFill>
                <a:ea typeface="ＭＳ Ｐゴシック" pitchFamily="34" charset="-128"/>
              </a:rPr>
              <a:t> together in a public marriage act where they tell all that they are committed to each other.</a:t>
            </a:r>
          </a:p>
          <a:p>
            <a:pPr eaLnBrk="1" hangingPunct="1"/>
            <a:r>
              <a:rPr lang="en-US" sz="3000" smtClean="0">
                <a:solidFill>
                  <a:schemeClr val="bg1"/>
                </a:solidFill>
                <a:ea typeface="ＭＳ Ｐゴシック" pitchFamily="34" charset="-128"/>
              </a:rPr>
              <a:t>Cc. As a married couple they seal the relationship as they express sexual intimacy and literally become one in body, mind and spirit.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20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20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38915" name="Rectangle 3"/>
          <p:cNvSpPr>
            <a:spLocks noGrp="1" noChangeArrowheads="1"/>
          </p:cNvSpPr>
          <p:nvPr>
            <p:ph type="body" idx="1"/>
          </p:nvPr>
        </p:nvSpPr>
        <p:spPr>
          <a:xfrm>
            <a:off x="457200" y="304800"/>
            <a:ext cx="8229600" cy="5821363"/>
          </a:xfrm>
        </p:spPr>
        <p:txBody>
          <a:bodyPr/>
          <a:lstStyle/>
          <a:p>
            <a:pPr eaLnBrk="1" hangingPunct="1"/>
            <a:r>
              <a:rPr lang="en-US" smtClean="0">
                <a:solidFill>
                  <a:schemeClr val="bg1"/>
                </a:solidFill>
                <a:ea typeface="ＭＳ Ｐゴシック" pitchFamily="34" charset="-128"/>
              </a:rPr>
              <a:t>Dd. No permission is given by God for couples to </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just live together without this institution of marriage</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a:t>
            </a:r>
          </a:p>
          <a:p>
            <a:pPr eaLnBrk="1" hangingPunct="1"/>
            <a:r>
              <a:rPr lang="en-US" smtClean="0">
                <a:solidFill>
                  <a:schemeClr val="bg1"/>
                </a:solidFill>
                <a:ea typeface="ＭＳ Ｐゴシック" pitchFamily="34" charset="-128"/>
              </a:rPr>
              <a:t>Ee. No permission is given by God for sexual intimacy outside the bonds of marriage.</a:t>
            </a:r>
          </a:p>
          <a:p>
            <a:pPr eaLnBrk="1" hangingPunct="1"/>
            <a:r>
              <a:rPr lang="en-US" smtClean="0">
                <a:solidFill>
                  <a:schemeClr val="bg1"/>
                </a:solidFill>
                <a:ea typeface="ＭＳ Ｐゴシック" pitchFamily="34" charset="-128"/>
              </a:rPr>
              <a:t>Ff. No permission is given by God to change the structure of marriage to include anything but a joining of a male and female.</a:t>
            </a:r>
          </a:p>
          <a:p>
            <a:pPr eaLnBrk="1" hangingPunct="1"/>
            <a:endParaRPr lang="en-US" smtClean="0">
              <a:solidFill>
                <a:schemeClr val="bg1"/>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20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2000"/>
                                        <p:tgtEl>
                                          <p:spTgt spid="3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fade">
                                      <p:cBhvr>
                                        <p:cTn id="17" dur="2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39939" name="Rectangle 3"/>
          <p:cNvSpPr>
            <a:spLocks noGrp="1" noChangeArrowheads="1"/>
          </p:cNvSpPr>
          <p:nvPr>
            <p:ph type="body" idx="1"/>
          </p:nvPr>
        </p:nvSpPr>
        <p:spPr>
          <a:xfrm>
            <a:off x="457200" y="304800"/>
            <a:ext cx="8229600" cy="5821363"/>
          </a:xfrm>
        </p:spPr>
        <p:txBody>
          <a:bodyPr/>
          <a:lstStyle/>
          <a:p>
            <a:pPr eaLnBrk="1" hangingPunct="1"/>
            <a:r>
              <a:rPr lang="en-US" sz="3600" smtClean="0">
                <a:solidFill>
                  <a:schemeClr val="bg1"/>
                </a:solidFill>
                <a:ea typeface="ＭＳ Ｐゴシック" pitchFamily="34" charset="-128"/>
              </a:rPr>
              <a:t>9) In Genesis 2:25 we see the result of God</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s design for marriage.</a:t>
            </a:r>
          </a:p>
          <a:p>
            <a:pPr eaLnBrk="1" hangingPunct="1"/>
            <a:r>
              <a:rPr lang="en-US" sz="3600" smtClean="0">
                <a:solidFill>
                  <a:schemeClr val="bg1"/>
                </a:solidFill>
                <a:ea typeface="ＭＳ Ｐゴシック" pitchFamily="34" charset="-128"/>
              </a:rPr>
              <a:t> </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25 The man and his wife were both naked, and they felt no shame.</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 </a:t>
            </a:r>
          </a:p>
          <a:p>
            <a:pPr eaLnBrk="1" hangingPunct="1"/>
            <a:r>
              <a:rPr lang="en-US" sz="3600" smtClean="0">
                <a:solidFill>
                  <a:schemeClr val="bg1"/>
                </a:solidFill>
                <a:ea typeface="ＭＳ Ｐゴシック" pitchFamily="34" charset="-128"/>
              </a:rPr>
              <a:t>Aa. There was </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no shame</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 in their relationship.</a:t>
            </a:r>
          </a:p>
          <a:p>
            <a:pPr eaLnBrk="1" hangingPunct="1"/>
            <a:r>
              <a:rPr lang="en-US" sz="3600" smtClean="0">
                <a:solidFill>
                  <a:schemeClr val="bg1"/>
                </a:solidFill>
                <a:ea typeface="ＭＳ Ｐゴシック" pitchFamily="34" charset="-128"/>
              </a:rPr>
              <a:t>Bb. There was </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no shame</a:t>
            </a:r>
            <a:r>
              <a:rPr lang="ja-JP" altLang="en-US" sz="3600" smtClean="0">
                <a:solidFill>
                  <a:schemeClr val="bg1"/>
                </a:solidFill>
                <a:ea typeface="ＭＳ Ｐゴシック" pitchFamily="34" charset="-128"/>
              </a:rPr>
              <a:t>”</a:t>
            </a:r>
            <a:r>
              <a:rPr lang="en-US" altLang="ja-JP" sz="3600" smtClean="0">
                <a:solidFill>
                  <a:schemeClr val="bg1"/>
                </a:solidFill>
                <a:ea typeface="ＭＳ Ｐゴシック" pitchFamily="34" charset="-128"/>
              </a:rPr>
              <a:t> in their sexual intimacy.</a:t>
            </a:r>
            <a:endParaRPr lang="en-US" sz="3600" smtClean="0">
              <a:solidFill>
                <a:schemeClr val="bg1"/>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20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20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20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2051" name="Rectangle 3"/>
          <p:cNvSpPr>
            <a:spLocks noGrp="1" noChangeArrowheads="1"/>
          </p:cNvSpPr>
          <p:nvPr>
            <p:ph type="body" idx="1"/>
          </p:nvPr>
        </p:nvSpPr>
        <p:spPr>
          <a:xfrm>
            <a:off x="685800" y="4572000"/>
            <a:ext cx="8229600" cy="1981200"/>
          </a:xfrm>
        </p:spPr>
        <p:txBody>
          <a:bodyPr/>
          <a:lstStyle/>
          <a:p>
            <a:pPr eaLnBrk="1" hangingPunct="1">
              <a:lnSpc>
                <a:spcPct val="80000"/>
              </a:lnSpc>
            </a:pPr>
            <a:r>
              <a:rPr lang="en-US" sz="2800" smtClean="0">
                <a:solidFill>
                  <a:schemeClr val="bg1"/>
                </a:solidFill>
                <a:ea typeface="ＭＳ Ｐゴシック" pitchFamily="34" charset="-128"/>
              </a:rPr>
              <a:t>1. What is the purpose of Genesis 1?</a:t>
            </a:r>
          </a:p>
          <a:p>
            <a:pPr eaLnBrk="1" hangingPunct="1">
              <a:lnSpc>
                <a:spcPct val="80000"/>
              </a:lnSpc>
            </a:pPr>
            <a:r>
              <a:rPr lang="en-US" sz="2800" smtClean="0">
                <a:solidFill>
                  <a:schemeClr val="bg1"/>
                </a:solidFill>
                <a:ea typeface="ＭＳ Ｐゴシック" pitchFamily="34" charset="-128"/>
              </a:rPr>
              <a:t>a. To show us the </a:t>
            </a:r>
            <a:r>
              <a:rPr lang="ja-JP" altLang="en-US" sz="2800" smtClean="0">
                <a:solidFill>
                  <a:schemeClr val="bg1"/>
                </a:solidFill>
                <a:ea typeface="ＭＳ Ｐゴシック" pitchFamily="34" charset="-128"/>
              </a:rPr>
              <a:t>“</a:t>
            </a:r>
            <a:r>
              <a:rPr lang="en-US" altLang="ja-JP" sz="2800" smtClean="0">
                <a:solidFill>
                  <a:schemeClr val="bg1"/>
                </a:solidFill>
                <a:ea typeface="ＭＳ Ｐゴシック" pitchFamily="34" charset="-128"/>
              </a:rPr>
              <a:t>big picture</a:t>
            </a:r>
            <a:r>
              <a:rPr lang="ja-JP" altLang="en-US" sz="2800" smtClean="0">
                <a:solidFill>
                  <a:schemeClr val="bg1"/>
                </a:solidFill>
                <a:ea typeface="ＭＳ Ｐゴシック" pitchFamily="34" charset="-128"/>
              </a:rPr>
              <a:t>”</a:t>
            </a:r>
            <a:r>
              <a:rPr lang="en-US" altLang="ja-JP" sz="2800" smtClean="0">
                <a:solidFill>
                  <a:schemeClr val="bg1"/>
                </a:solidFill>
                <a:ea typeface="ＭＳ Ｐゴシック" pitchFamily="34" charset="-128"/>
              </a:rPr>
              <a:t> of God</a:t>
            </a:r>
            <a:r>
              <a:rPr lang="ja-JP" altLang="en-US" sz="2800" smtClean="0">
                <a:solidFill>
                  <a:schemeClr val="bg1"/>
                </a:solidFill>
                <a:ea typeface="ＭＳ Ｐゴシック" pitchFamily="34" charset="-128"/>
              </a:rPr>
              <a:t>’</a:t>
            </a:r>
            <a:r>
              <a:rPr lang="en-US" altLang="ja-JP" sz="2800" smtClean="0">
                <a:solidFill>
                  <a:schemeClr val="bg1"/>
                </a:solidFill>
                <a:ea typeface="ＭＳ Ｐゴシック" pitchFamily="34" charset="-128"/>
              </a:rPr>
              <a:t>s Creative work.</a:t>
            </a:r>
          </a:p>
          <a:p>
            <a:pPr eaLnBrk="1" hangingPunct="1">
              <a:lnSpc>
                <a:spcPct val="80000"/>
              </a:lnSpc>
            </a:pPr>
            <a:r>
              <a:rPr lang="en-US" sz="2800" smtClean="0">
                <a:solidFill>
                  <a:schemeClr val="bg1"/>
                </a:solidFill>
                <a:ea typeface="ＭＳ Ｐゴシック" pitchFamily="34" charset="-128"/>
              </a:rPr>
              <a:t>b. We don</a:t>
            </a:r>
            <a:r>
              <a:rPr lang="ja-JP" altLang="en-US" sz="2800" smtClean="0">
                <a:solidFill>
                  <a:schemeClr val="bg1"/>
                </a:solidFill>
                <a:ea typeface="ＭＳ Ｐゴシック" pitchFamily="34" charset="-128"/>
              </a:rPr>
              <a:t>’</a:t>
            </a:r>
            <a:r>
              <a:rPr lang="en-US" altLang="ja-JP" sz="2800" smtClean="0">
                <a:solidFill>
                  <a:schemeClr val="bg1"/>
                </a:solidFill>
                <a:ea typeface="ＭＳ Ｐゴシック" pitchFamily="34" charset="-128"/>
              </a:rPr>
              <a:t>t see the </a:t>
            </a:r>
            <a:r>
              <a:rPr lang="ja-JP" altLang="en-US" sz="2800" smtClean="0">
                <a:solidFill>
                  <a:schemeClr val="bg1"/>
                </a:solidFill>
                <a:ea typeface="ＭＳ Ｐゴシック" pitchFamily="34" charset="-128"/>
              </a:rPr>
              <a:t>“</a:t>
            </a:r>
            <a:r>
              <a:rPr lang="en-US" altLang="ja-JP" sz="2800" smtClean="0">
                <a:solidFill>
                  <a:schemeClr val="bg1"/>
                </a:solidFill>
                <a:ea typeface="ＭＳ Ｐゴシック" pitchFamily="34" charset="-128"/>
              </a:rPr>
              <a:t>detail</a:t>
            </a:r>
            <a:r>
              <a:rPr lang="ja-JP" altLang="en-US" sz="2800" smtClean="0">
                <a:solidFill>
                  <a:schemeClr val="bg1"/>
                </a:solidFill>
                <a:ea typeface="ＭＳ Ｐゴシック" pitchFamily="34" charset="-128"/>
              </a:rPr>
              <a:t>”</a:t>
            </a:r>
            <a:r>
              <a:rPr lang="en-US" altLang="ja-JP" sz="2800" smtClean="0">
                <a:solidFill>
                  <a:schemeClr val="bg1"/>
                </a:solidFill>
                <a:ea typeface="ＭＳ Ｐゴシック" pitchFamily="34" charset="-128"/>
              </a:rPr>
              <a:t> of how He did what He did.</a:t>
            </a:r>
          </a:p>
          <a:p>
            <a:pPr eaLnBrk="1" hangingPunct="1">
              <a:lnSpc>
                <a:spcPct val="80000"/>
              </a:lnSpc>
            </a:pPr>
            <a:endParaRPr lang="en-US" sz="2800" smtClean="0">
              <a:solidFill>
                <a:schemeClr val="bg1"/>
              </a:solidFill>
              <a:ea typeface="ＭＳ Ｐゴシック" pitchFamily="34" charset="-128"/>
            </a:endParaRPr>
          </a:p>
        </p:txBody>
      </p:sp>
      <p:pic>
        <p:nvPicPr>
          <p:cNvPr id="20484" name="Picture 4" descr="02 Creation"/>
          <p:cNvPicPr>
            <a:picLocks noChangeAspect="1" noChangeArrowheads="1"/>
          </p:cNvPicPr>
          <p:nvPr/>
        </p:nvPicPr>
        <p:blipFill>
          <a:blip r:embed="rId3" cstate="print"/>
          <a:srcRect/>
          <a:stretch>
            <a:fillRect/>
          </a:stretch>
        </p:blipFill>
        <p:spPr bwMode="auto">
          <a:xfrm>
            <a:off x="0" y="0"/>
            <a:ext cx="6705600" cy="4540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20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fade">
                                      <p:cBhvr>
                                        <p:cTn id="12" dur="2000"/>
                                        <p:tgtEl>
                                          <p:spTgt spid="2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fade">
                                      <p:cBhvr>
                                        <p:cTn id="17" dur="20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01 Man Before Sin"/>
          <p:cNvPicPr>
            <a:picLocks noChangeAspect="1" noChangeArrowheads="1"/>
          </p:cNvPicPr>
          <p:nvPr/>
        </p:nvPicPr>
        <p:blipFill>
          <a:blip r:embed="rId3" cstate="print"/>
          <a:srcRect/>
          <a:stretch>
            <a:fillRect/>
          </a:stretch>
        </p:blipFill>
        <p:spPr bwMode="auto">
          <a:xfrm>
            <a:off x="4718050" y="152400"/>
            <a:ext cx="4425950" cy="6248400"/>
          </a:xfrm>
          <a:prstGeom prst="rect">
            <a:avLst/>
          </a:prstGeom>
          <a:noFill/>
          <a:ln w="9525">
            <a:noFill/>
            <a:miter lim="800000"/>
            <a:headEnd/>
            <a:tailEnd/>
          </a:ln>
        </p:spPr>
      </p:pic>
      <p:sp>
        <p:nvSpPr>
          <p:cNvPr id="38915" name="Rectangle 3"/>
          <p:cNvSpPr>
            <a:spLocks noGrp="1" noChangeArrowheads="1"/>
          </p:cNvSpPr>
          <p:nvPr>
            <p:ph type="title"/>
          </p:nvPr>
        </p:nvSpPr>
        <p:spPr>
          <a:xfrm>
            <a:off x="381000" y="0"/>
            <a:ext cx="4267200" cy="487363"/>
          </a:xfrm>
        </p:spPr>
        <p:txBody>
          <a:bodyPr/>
          <a:lstStyle/>
          <a:p>
            <a:pPr algn="l" eaLnBrk="1" hangingPunct="1"/>
            <a:endParaRPr lang="en-US" sz="2600" smtClean="0">
              <a:solidFill>
                <a:schemeClr val="bg1"/>
              </a:solidFill>
              <a:ea typeface="ＭＳ Ｐゴシック" pitchFamily="34" charset="-128"/>
            </a:endParaRPr>
          </a:p>
        </p:txBody>
      </p:sp>
      <p:sp>
        <p:nvSpPr>
          <p:cNvPr id="38916" name="Rectangle 4"/>
          <p:cNvSpPr>
            <a:spLocks noGrp="1" noChangeArrowheads="1"/>
          </p:cNvSpPr>
          <p:nvPr>
            <p:ph type="body" idx="1"/>
          </p:nvPr>
        </p:nvSpPr>
        <p:spPr>
          <a:xfrm>
            <a:off x="228600" y="533400"/>
            <a:ext cx="4495800" cy="6019800"/>
          </a:xfrm>
        </p:spPr>
        <p:txBody>
          <a:bodyPr/>
          <a:lstStyle/>
          <a:p>
            <a:pPr eaLnBrk="1" hangingPunct="1">
              <a:lnSpc>
                <a:spcPct val="80000"/>
              </a:lnSpc>
            </a:pPr>
            <a:r>
              <a:rPr lang="en-US" sz="4800" smtClean="0">
                <a:solidFill>
                  <a:schemeClr val="bg1"/>
                </a:solidFill>
                <a:ea typeface="ＭＳ Ｐゴシック" pitchFamily="34" charset="-128"/>
              </a:rPr>
              <a:t>10. Using the picture to the right we will summarize what God</a:t>
            </a:r>
            <a:r>
              <a:rPr lang="ja-JP" altLang="en-US" sz="4800" smtClean="0">
                <a:solidFill>
                  <a:schemeClr val="bg1"/>
                </a:solidFill>
                <a:ea typeface="ＭＳ Ｐゴシック" pitchFamily="34" charset="-128"/>
              </a:rPr>
              <a:t>’</a:t>
            </a:r>
            <a:r>
              <a:rPr lang="en-US" altLang="ja-JP" sz="4800" smtClean="0">
                <a:solidFill>
                  <a:schemeClr val="bg1"/>
                </a:solidFill>
                <a:ea typeface="ＭＳ Ｐゴシック" pitchFamily="34" charset="-128"/>
              </a:rPr>
              <a:t>s creation was like before the </a:t>
            </a:r>
            <a:r>
              <a:rPr lang="ja-JP" altLang="en-US" sz="4800" smtClean="0">
                <a:solidFill>
                  <a:schemeClr val="bg1"/>
                </a:solidFill>
                <a:ea typeface="ＭＳ Ｐゴシック" pitchFamily="34" charset="-128"/>
              </a:rPr>
              <a:t>“</a:t>
            </a:r>
            <a:r>
              <a:rPr lang="en-US" altLang="ja-JP" sz="4800" smtClean="0">
                <a:solidFill>
                  <a:schemeClr val="bg1"/>
                </a:solidFill>
                <a:ea typeface="ＭＳ Ｐゴシック" pitchFamily="34" charset="-128"/>
              </a:rPr>
              <a:t>fall into sin</a:t>
            </a:r>
            <a:r>
              <a:rPr lang="ja-JP" altLang="en-US" sz="4800" smtClean="0">
                <a:solidFill>
                  <a:schemeClr val="bg1"/>
                </a:solidFill>
                <a:ea typeface="ＭＳ Ｐゴシック" pitchFamily="34" charset="-128"/>
              </a:rPr>
              <a:t>”</a:t>
            </a:r>
            <a:r>
              <a:rPr lang="en-US" altLang="ja-JP" sz="4800" smtClean="0">
                <a:solidFill>
                  <a:schemeClr val="bg1"/>
                </a:solidFill>
                <a:ea typeface="ＭＳ Ｐゴシック" pitchFamily="34" charset="-128"/>
              </a:rPr>
              <a:t>!</a:t>
            </a:r>
          </a:p>
          <a:p>
            <a:pPr eaLnBrk="1" hangingPunct="1">
              <a:lnSpc>
                <a:spcPct val="80000"/>
              </a:lnSpc>
            </a:pPr>
            <a:endParaRPr lang="en-US" sz="2800" smtClean="0">
              <a:solidFill>
                <a:schemeClr val="bg1"/>
              </a:solidFill>
              <a:ea typeface="ＭＳ Ｐゴシック" pitchFamily="34" charset="-128"/>
            </a:endParaRPr>
          </a:p>
        </p:txBody>
      </p:sp>
      <p:pic>
        <p:nvPicPr>
          <p:cNvPr id="38917" name="Picture 5" descr="02 Eve"/>
          <p:cNvPicPr>
            <a:picLocks noChangeAspect="1" noChangeArrowheads="1"/>
          </p:cNvPicPr>
          <p:nvPr/>
        </p:nvPicPr>
        <p:blipFill>
          <a:blip r:embed="rId4" cstate="print"/>
          <a:srcRect/>
          <a:stretch>
            <a:fillRect/>
          </a:stretch>
        </p:blipFill>
        <p:spPr bwMode="auto">
          <a:xfrm>
            <a:off x="5791200" y="3048000"/>
            <a:ext cx="838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01 Man Before Sin"/>
          <p:cNvPicPr>
            <a:picLocks noChangeAspect="1" noChangeArrowheads="1"/>
          </p:cNvPicPr>
          <p:nvPr/>
        </p:nvPicPr>
        <p:blipFill>
          <a:blip r:embed="rId3" cstate="print"/>
          <a:srcRect/>
          <a:stretch>
            <a:fillRect/>
          </a:stretch>
        </p:blipFill>
        <p:spPr bwMode="auto">
          <a:xfrm>
            <a:off x="4718050" y="152400"/>
            <a:ext cx="4425950" cy="6248400"/>
          </a:xfrm>
          <a:prstGeom prst="rect">
            <a:avLst/>
          </a:prstGeom>
          <a:noFill/>
          <a:ln w="9525">
            <a:noFill/>
            <a:miter lim="800000"/>
            <a:headEnd/>
            <a:tailEnd/>
          </a:ln>
        </p:spPr>
      </p:pic>
      <p:sp>
        <p:nvSpPr>
          <p:cNvPr id="39939" name="Rectangle 3"/>
          <p:cNvSpPr>
            <a:spLocks noGrp="1" noChangeArrowheads="1"/>
          </p:cNvSpPr>
          <p:nvPr>
            <p:ph type="title"/>
          </p:nvPr>
        </p:nvSpPr>
        <p:spPr>
          <a:xfrm>
            <a:off x="228600" y="0"/>
            <a:ext cx="4800600" cy="487363"/>
          </a:xfrm>
        </p:spPr>
        <p:txBody>
          <a:bodyPr/>
          <a:lstStyle/>
          <a:p>
            <a:pPr algn="l" eaLnBrk="1" hangingPunct="1"/>
            <a:r>
              <a:rPr lang="en-US" sz="2600" smtClean="0">
                <a:solidFill>
                  <a:schemeClr val="bg1"/>
                </a:solidFill>
                <a:ea typeface="ＭＳ Ｐゴシック" pitchFamily="34" charset="-128"/>
              </a:rPr>
              <a:t>11. </a:t>
            </a:r>
            <a:r>
              <a:rPr lang="ja-JP" altLang="en-US" sz="2600" smtClean="0">
                <a:solidFill>
                  <a:schemeClr val="bg1"/>
                </a:solidFill>
                <a:ea typeface="ＭＳ Ｐゴシック" pitchFamily="34" charset="-128"/>
              </a:rPr>
              <a:t>“</a:t>
            </a:r>
            <a:r>
              <a:rPr lang="en-US" altLang="ja-JP" sz="2600" smtClean="0">
                <a:solidFill>
                  <a:schemeClr val="bg1"/>
                </a:solidFill>
                <a:ea typeface="ＭＳ Ｐゴシック" pitchFamily="34" charset="-128"/>
              </a:rPr>
              <a:t>Before the Fall Into Sin</a:t>
            </a:r>
            <a:r>
              <a:rPr lang="ja-JP" altLang="en-US" sz="2600" smtClean="0">
                <a:solidFill>
                  <a:schemeClr val="bg1"/>
                </a:solidFill>
                <a:ea typeface="ＭＳ Ｐゴシック" pitchFamily="34" charset="-128"/>
              </a:rPr>
              <a:t>”</a:t>
            </a:r>
            <a:endParaRPr lang="en-US" sz="2600" smtClean="0">
              <a:solidFill>
                <a:schemeClr val="bg1"/>
              </a:solidFill>
              <a:ea typeface="ＭＳ Ｐゴシック" pitchFamily="34" charset="-128"/>
            </a:endParaRPr>
          </a:p>
        </p:txBody>
      </p:sp>
      <p:sp>
        <p:nvSpPr>
          <p:cNvPr id="39940" name="Rectangle 4"/>
          <p:cNvSpPr>
            <a:spLocks noGrp="1" noChangeArrowheads="1"/>
          </p:cNvSpPr>
          <p:nvPr>
            <p:ph type="body" idx="1"/>
          </p:nvPr>
        </p:nvSpPr>
        <p:spPr>
          <a:xfrm>
            <a:off x="0" y="533400"/>
            <a:ext cx="4876800" cy="6019800"/>
          </a:xfrm>
        </p:spPr>
        <p:txBody>
          <a:bodyPr/>
          <a:lstStyle/>
          <a:p>
            <a:pPr eaLnBrk="1" hangingPunct="1">
              <a:lnSpc>
                <a:spcPct val="80000"/>
              </a:lnSpc>
            </a:pPr>
            <a:r>
              <a:rPr lang="en-US" sz="2800" smtClean="0">
                <a:solidFill>
                  <a:schemeClr val="bg1"/>
                </a:solidFill>
                <a:ea typeface="ＭＳ Ｐゴシック" pitchFamily="34" charset="-128"/>
              </a:rPr>
              <a:t>a. Note extended from Heaven:</a:t>
            </a:r>
          </a:p>
          <a:p>
            <a:pPr eaLnBrk="1" hangingPunct="1">
              <a:lnSpc>
                <a:spcPct val="80000"/>
              </a:lnSpc>
            </a:pPr>
            <a:r>
              <a:rPr lang="en-US" sz="2800" smtClean="0">
                <a:solidFill>
                  <a:schemeClr val="bg1"/>
                </a:solidFill>
                <a:ea typeface="ＭＳ Ｐゴシック" pitchFamily="34" charset="-128"/>
              </a:rPr>
              <a:t>God, because He loved, brings man into a world where he has harmony with all things</a:t>
            </a:r>
          </a:p>
          <a:p>
            <a:pPr eaLnBrk="1" hangingPunct="1">
              <a:lnSpc>
                <a:spcPct val="80000"/>
              </a:lnSpc>
            </a:pPr>
            <a:r>
              <a:rPr lang="en-US" sz="2800" smtClean="0">
                <a:solidFill>
                  <a:schemeClr val="bg1"/>
                </a:solidFill>
                <a:ea typeface="ＭＳ Ｐゴシック" pitchFamily="34" charset="-128"/>
              </a:rPr>
              <a:t>b.Four Fingers below the note bar:</a:t>
            </a:r>
          </a:p>
          <a:p>
            <a:pPr eaLnBrk="1" hangingPunct="1">
              <a:lnSpc>
                <a:spcPct val="80000"/>
              </a:lnSpc>
            </a:pPr>
            <a:r>
              <a:rPr lang="en-US" sz="2800" smtClean="0">
                <a:solidFill>
                  <a:schemeClr val="bg1"/>
                </a:solidFill>
                <a:ea typeface="ＭＳ Ｐゴシック" pitchFamily="34" charset="-128"/>
              </a:rPr>
              <a:t>1) God has harmony with man in four areas:</a:t>
            </a:r>
          </a:p>
          <a:p>
            <a:pPr eaLnBrk="1" hangingPunct="1">
              <a:lnSpc>
                <a:spcPct val="80000"/>
              </a:lnSpc>
            </a:pPr>
            <a:r>
              <a:rPr lang="en-US" sz="2800" smtClean="0">
                <a:solidFill>
                  <a:schemeClr val="bg1"/>
                </a:solidFill>
                <a:ea typeface="ＭＳ Ｐゴシック" pitchFamily="34" charset="-128"/>
              </a:rPr>
              <a:t>Aa. Extended hands of the greater figure—Harmony with God</a:t>
            </a:r>
          </a:p>
          <a:p>
            <a:pPr eaLnBrk="1" hangingPunct="1">
              <a:lnSpc>
                <a:spcPct val="80000"/>
              </a:lnSpc>
            </a:pPr>
            <a:r>
              <a:rPr lang="en-US" sz="2800" smtClean="0">
                <a:solidFill>
                  <a:schemeClr val="bg1"/>
                </a:solidFill>
                <a:ea typeface="ＭＳ Ｐゴシック" pitchFamily="34" charset="-128"/>
              </a:rPr>
              <a:t>Bb. Peaceful look on his face-</a:t>
            </a:r>
          </a:p>
          <a:p>
            <a:pPr eaLnBrk="1" hangingPunct="1">
              <a:lnSpc>
                <a:spcPct val="80000"/>
              </a:lnSpc>
              <a:buFontTx/>
              <a:buNone/>
            </a:pPr>
            <a:r>
              <a:rPr lang="en-US" sz="2800" smtClean="0">
                <a:solidFill>
                  <a:schemeClr val="bg1"/>
                </a:solidFill>
                <a:ea typeface="ＭＳ Ｐゴシック" pitchFamily="34" charset="-128"/>
              </a:rPr>
              <a:t>    Harmony with self</a:t>
            </a:r>
          </a:p>
          <a:p>
            <a:pPr eaLnBrk="1" hangingPunct="1">
              <a:lnSpc>
                <a:spcPct val="80000"/>
              </a:lnSpc>
            </a:pPr>
            <a:endParaRPr lang="en-US" sz="2800" smtClean="0">
              <a:solidFill>
                <a:schemeClr val="bg1"/>
              </a:solidFill>
              <a:ea typeface="ＭＳ Ｐゴシック" pitchFamily="34" charset="-128"/>
            </a:endParaRPr>
          </a:p>
        </p:txBody>
      </p:sp>
      <p:pic>
        <p:nvPicPr>
          <p:cNvPr id="39941" name="Picture 5" descr="02 Eve"/>
          <p:cNvPicPr>
            <a:picLocks noChangeAspect="1" noChangeArrowheads="1"/>
          </p:cNvPicPr>
          <p:nvPr/>
        </p:nvPicPr>
        <p:blipFill>
          <a:blip r:embed="rId4" cstate="print"/>
          <a:srcRect/>
          <a:stretch>
            <a:fillRect/>
          </a:stretch>
        </p:blipFill>
        <p:spPr bwMode="auto">
          <a:xfrm>
            <a:off x="5791200" y="3048000"/>
            <a:ext cx="838200" cy="2133600"/>
          </a:xfrm>
          <a:prstGeom prst="rect">
            <a:avLst/>
          </a:prstGeom>
          <a:noFill/>
          <a:ln w="9525">
            <a:noFill/>
            <a:miter lim="800000"/>
            <a:headEnd/>
            <a:tailEnd/>
          </a:ln>
        </p:spPr>
      </p:pic>
      <p:sp>
        <p:nvSpPr>
          <p:cNvPr id="2" name="Rectangle 1"/>
          <p:cNvSpPr/>
          <p:nvPr/>
        </p:nvSpPr>
        <p:spPr>
          <a:xfrm>
            <a:off x="381000" y="1295400"/>
            <a:ext cx="40386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81000" y="3429000"/>
            <a:ext cx="4038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895600" y="4648200"/>
            <a:ext cx="1557338"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81000" y="4991100"/>
            <a:ext cx="1557338"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57200" y="6057900"/>
            <a:ext cx="3048000" cy="571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1 Man Before Sin"/>
          <p:cNvPicPr>
            <a:picLocks noChangeAspect="1" noChangeArrowheads="1"/>
          </p:cNvPicPr>
          <p:nvPr/>
        </p:nvPicPr>
        <p:blipFill>
          <a:blip r:embed="rId3" cstate="print"/>
          <a:srcRect/>
          <a:stretch>
            <a:fillRect/>
          </a:stretch>
        </p:blipFill>
        <p:spPr bwMode="auto">
          <a:xfrm>
            <a:off x="4718050" y="152400"/>
            <a:ext cx="4425950" cy="6248400"/>
          </a:xfrm>
          <a:prstGeom prst="rect">
            <a:avLst/>
          </a:prstGeom>
          <a:noFill/>
          <a:ln w="9525">
            <a:noFill/>
            <a:miter lim="800000"/>
            <a:headEnd/>
            <a:tailEnd/>
          </a:ln>
        </p:spPr>
      </p:pic>
      <p:sp>
        <p:nvSpPr>
          <p:cNvPr id="40963" name="Rectangle 3"/>
          <p:cNvSpPr>
            <a:spLocks noGrp="1" noChangeArrowheads="1"/>
          </p:cNvSpPr>
          <p:nvPr>
            <p:ph type="title"/>
          </p:nvPr>
        </p:nvSpPr>
        <p:spPr>
          <a:xfrm>
            <a:off x="228600" y="0"/>
            <a:ext cx="4800600" cy="487363"/>
          </a:xfrm>
        </p:spPr>
        <p:txBody>
          <a:bodyPr/>
          <a:lstStyle/>
          <a:p>
            <a:pPr algn="l" eaLnBrk="1" hangingPunct="1"/>
            <a:r>
              <a:rPr lang="en-US" sz="2600" smtClean="0">
                <a:solidFill>
                  <a:schemeClr val="bg1"/>
                </a:solidFill>
                <a:ea typeface="ＭＳ Ｐゴシック" pitchFamily="34" charset="-128"/>
              </a:rPr>
              <a:t>11. </a:t>
            </a:r>
            <a:r>
              <a:rPr lang="ja-JP" altLang="en-US" sz="2600" smtClean="0">
                <a:solidFill>
                  <a:schemeClr val="bg1"/>
                </a:solidFill>
                <a:ea typeface="ＭＳ Ｐゴシック" pitchFamily="34" charset="-128"/>
              </a:rPr>
              <a:t>“</a:t>
            </a:r>
            <a:r>
              <a:rPr lang="en-US" altLang="ja-JP" sz="2600" smtClean="0">
                <a:solidFill>
                  <a:schemeClr val="bg1"/>
                </a:solidFill>
                <a:ea typeface="ＭＳ Ｐゴシック" pitchFamily="34" charset="-128"/>
              </a:rPr>
              <a:t>Before the Fall Into Sin</a:t>
            </a:r>
            <a:r>
              <a:rPr lang="ja-JP" altLang="en-US" sz="2600" smtClean="0">
                <a:solidFill>
                  <a:schemeClr val="bg1"/>
                </a:solidFill>
                <a:ea typeface="ＭＳ Ｐゴシック" pitchFamily="34" charset="-128"/>
              </a:rPr>
              <a:t>”</a:t>
            </a:r>
            <a:endParaRPr lang="en-US" sz="2600" smtClean="0">
              <a:solidFill>
                <a:schemeClr val="bg1"/>
              </a:solidFill>
              <a:ea typeface="ＭＳ Ｐゴシック" pitchFamily="34" charset="-128"/>
            </a:endParaRPr>
          </a:p>
        </p:txBody>
      </p:sp>
      <p:sp>
        <p:nvSpPr>
          <p:cNvPr id="40964" name="Rectangle 4"/>
          <p:cNvSpPr>
            <a:spLocks noGrp="1" noChangeArrowheads="1"/>
          </p:cNvSpPr>
          <p:nvPr>
            <p:ph type="body" idx="1"/>
          </p:nvPr>
        </p:nvSpPr>
        <p:spPr>
          <a:xfrm>
            <a:off x="0" y="533400"/>
            <a:ext cx="4876800" cy="6019800"/>
          </a:xfrm>
        </p:spPr>
        <p:txBody>
          <a:bodyPr/>
          <a:lstStyle/>
          <a:p>
            <a:pPr eaLnBrk="1" hangingPunct="1">
              <a:lnSpc>
                <a:spcPct val="80000"/>
              </a:lnSpc>
            </a:pPr>
            <a:r>
              <a:rPr lang="en-US" sz="2800" smtClean="0">
                <a:solidFill>
                  <a:schemeClr val="bg1"/>
                </a:solidFill>
                <a:ea typeface="ＭＳ Ｐゴシック" pitchFamily="34" charset="-128"/>
              </a:rPr>
              <a:t>a. Note extended from Heaven:</a:t>
            </a:r>
          </a:p>
          <a:p>
            <a:pPr eaLnBrk="1" hangingPunct="1">
              <a:lnSpc>
                <a:spcPct val="80000"/>
              </a:lnSpc>
            </a:pPr>
            <a:r>
              <a:rPr lang="en-US" sz="2800" smtClean="0">
                <a:solidFill>
                  <a:schemeClr val="bg1"/>
                </a:solidFill>
                <a:ea typeface="ＭＳ Ｐゴシック" pitchFamily="34" charset="-128"/>
              </a:rPr>
              <a:t>God, because He loved, brings man into a world where he has harmony with all things</a:t>
            </a:r>
          </a:p>
          <a:p>
            <a:pPr eaLnBrk="1" hangingPunct="1">
              <a:lnSpc>
                <a:spcPct val="80000"/>
              </a:lnSpc>
            </a:pPr>
            <a:r>
              <a:rPr lang="en-US" sz="2800" smtClean="0">
                <a:solidFill>
                  <a:schemeClr val="bg1"/>
                </a:solidFill>
                <a:ea typeface="ＭＳ Ｐゴシック" pitchFamily="34" charset="-128"/>
              </a:rPr>
              <a:t>b.Four Fingers below the note bar:</a:t>
            </a:r>
          </a:p>
          <a:p>
            <a:pPr eaLnBrk="1" hangingPunct="1">
              <a:lnSpc>
                <a:spcPct val="80000"/>
              </a:lnSpc>
            </a:pPr>
            <a:r>
              <a:rPr lang="en-US" sz="2800" smtClean="0">
                <a:solidFill>
                  <a:schemeClr val="bg1"/>
                </a:solidFill>
                <a:ea typeface="ＭＳ Ｐゴシック" pitchFamily="34" charset="-128"/>
              </a:rPr>
              <a:t>1) God has harmony with man in four areas:</a:t>
            </a:r>
          </a:p>
          <a:p>
            <a:pPr eaLnBrk="1" hangingPunct="1">
              <a:lnSpc>
                <a:spcPct val="80000"/>
              </a:lnSpc>
            </a:pPr>
            <a:r>
              <a:rPr lang="en-US" sz="2800" smtClean="0">
                <a:solidFill>
                  <a:schemeClr val="bg1"/>
                </a:solidFill>
                <a:ea typeface="ＭＳ Ｐゴシック" pitchFamily="34" charset="-128"/>
              </a:rPr>
              <a:t>Aa. Extended hands of the greater figure—Harmony with God</a:t>
            </a:r>
          </a:p>
          <a:p>
            <a:pPr eaLnBrk="1" hangingPunct="1">
              <a:lnSpc>
                <a:spcPct val="80000"/>
              </a:lnSpc>
            </a:pPr>
            <a:r>
              <a:rPr lang="en-US" sz="2800" smtClean="0">
                <a:solidFill>
                  <a:schemeClr val="bg1"/>
                </a:solidFill>
                <a:ea typeface="ＭＳ Ｐゴシック" pitchFamily="34" charset="-128"/>
              </a:rPr>
              <a:t>Bb. Peaceful look on his face-</a:t>
            </a:r>
          </a:p>
          <a:p>
            <a:pPr eaLnBrk="1" hangingPunct="1">
              <a:lnSpc>
                <a:spcPct val="80000"/>
              </a:lnSpc>
              <a:buFontTx/>
              <a:buNone/>
            </a:pPr>
            <a:r>
              <a:rPr lang="en-US" sz="2800" smtClean="0">
                <a:solidFill>
                  <a:schemeClr val="bg1"/>
                </a:solidFill>
                <a:ea typeface="ＭＳ Ｐゴシック" pitchFamily="34" charset="-128"/>
              </a:rPr>
              <a:t>    Harmony with self</a:t>
            </a:r>
          </a:p>
          <a:p>
            <a:pPr eaLnBrk="1" hangingPunct="1">
              <a:lnSpc>
                <a:spcPct val="80000"/>
              </a:lnSpc>
            </a:pPr>
            <a:endParaRPr lang="en-US" sz="2800" smtClean="0">
              <a:solidFill>
                <a:schemeClr val="bg1"/>
              </a:solidFill>
              <a:ea typeface="ＭＳ Ｐゴシック" pitchFamily="34" charset="-128"/>
            </a:endParaRPr>
          </a:p>
        </p:txBody>
      </p:sp>
      <p:pic>
        <p:nvPicPr>
          <p:cNvPr id="40965" name="Picture 5" descr="02 Eve"/>
          <p:cNvPicPr>
            <a:picLocks noChangeAspect="1" noChangeArrowheads="1"/>
          </p:cNvPicPr>
          <p:nvPr/>
        </p:nvPicPr>
        <p:blipFill>
          <a:blip r:embed="rId4" cstate="print"/>
          <a:srcRect/>
          <a:stretch>
            <a:fillRect/>
          </a:stretch>
        </p:blipFill>
        <p:spPr bwMode="auto">
          <a:xfrm>
            <a:off x="5791200" y="3048000"/>
            <a:ext cx="838200" cy="2133600"/>
          </a:xfrm>
          <a:prstGeom prst="rect">
            <a:avLst/>
          </a:prstGeom>
          <a:noFill/>
          <a:ln w="9525">
            <a:noFill/>
            <a:miter lim="800000"/>
            <a:headEnd/>
            <a:tailEnd/>
          </a:ln>
        </p:spPr>
      </p:pic>
      <p:sp>
        <p:nvSpPr>
          <p:cNvPr id="7" name="Rectangle 6"/>
          <p:cNvSpPr/>
          <p:nvPr/>
        </p:nvSpPr>
        <p:spPr>
          <a:xfrm>
            <a:off x="381000" y="3429000"/>
            <a:ext cx="40386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895600" y="4648200"/>
            <a:ext cx="1557338"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81000" y="4991100"/>
            <a:ext cx="1557338"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57200" y="6057900"/>
            <a:ext cx="3048000" cy="571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01 Man Before Sin"/>
          <p:cNvPicPr>
            <a:picLocks noChangeAspect="1" noChangeArrowheads="1"/>
          </p:cNvPicPr>
          <p:nvPr/>
        </p:nvPicPr>
        <p:blipFill>
          <a:blip r:embed="rId3" cstate="print"/>
          <a:srcRect/>
          <a:stretch>
            <a:fillRect/>
          </a:stretch>
        </p:blipFill>
        <p:spPr bwMode="auto">
          <a:xfrm>
            <a:off x="4718050" y="152400"/>
            <a:ext cx="4425950" cy="6248400"/>
          </a:xfrm>
          <a:prstGeom prst="rect">
            <a:avLst/>
          </a:prstGeom>
          <a:noFill/>
          <a:ln w="9525">
            <a:noFill/>
            <a:miter lim="800000"/>
            <a:headEnd/>
            <a:tailEnd/>
          </a:ln>
        </p:spPr>
      </p:pic>
      <p:sp>
        <p:nvSpPr>
          <p:cNvPr id="41987" name="Rectangle 3"/>
          <p:cNvSpPr>
            <a:spLocks noGrp="1" noChangeArrowheads="1"/>
          </p:cNvSpPr>
          <p:nvPr>
            <p:ph type="title"/>
          </p:nvPr>
        </p:nvSpPr>
        <p:spPr>
          <a:xfrm>
            <a:off x="228600" y="0"/>
            <a:ext cx="4800600" cy="487363"/>
          </a:xfrm>
        </p:spPr>
        <p:txBody>
          <a:bodyPr/>
          <a:lstStyle/>
          <a:p>
            <a:pPr algn="l" eaLnBrk="1" hangingPunct="1"/>
            <a:r>
              <a:rPr lang="en-US" sz="2600" smtClean="0">
                <a:solidFill>
                  <a:schemeClr val="bg1"/>
                </a:solidFill>
                <a:ea typeface="ＭＳ Ｐゴシック" pitchFamily="34" charset="-128"/>
              </a:rPr>
              <a:t>11. </a:t>
            </a:r>
            <a:r>
              <a:rPr lang="ja-JP" altLang="en-US" sz="2600" smtClean="0">
                <a:solidFill>
                  <a:schemeClr val="bg1"/>
                </a:solidFill>
                <a:ea typeface="ＭＳ Ｐゴシック" pitchFamily="34" charset="-128"/>
              </a:rPr>
              <a:t>“</a:t>
            </a:r>
            <a:r>
              <a:rPr lang="en-US" altLang="ja-JP" sz="2600" smtClean="0">
                <a:solidFill>
                  <a:schemeClr val="bg1"/>
                </a:solidFill>
                <a:ea typeface="ＭＳ Ｐゴシック" pitchFamily="34" charset="-128"/>
              </a:rPr>
              <a:t>Before the Fall Into Sin</a:t>
            </a:r>
            <a:r>
              <a:rPr lang="ja-JP" altLang="en-US" sz="2600" smtClean="0">
                <a:solidFill>
                  <a:schemeClr val="bg1"/>
                </a:solidFill>
                <a:ea typeface="ＭＳ Ｐゴシック" pitchFamily="34" charset="-128"/>
              </a:rPr>
              <a:t>”</a:t>
            </a:r>
            <a:endParaRPr lang="en-US" sz="2600" smtClean="0">
              <a:solidFill>
                <a:schemeClr val="bg1"/>
              </a:solidFill>
              <a:ea typeface="ＭＳ Ｐゴシック" pitchFamily="34" charset="-128"/>
            </a:endParaRPr>
          </a:p>
        </p:txBody>
      </p:sp>
      <p:sp>
        <p:nvSpPr>
          <p:cNvPr id="41988" name="Rectangle 4"/>
          <p:cNvSpPr>
            <a:spLocks noGrp="1" noChangeArrowheads="1"/>
          </p:cNvSpPr>
          <p:nvPr>
            <p:ph type="body" idx="1"/>
          </p:nvPr>
        </p:nvSpPr>
        <p:spPr>
          <a:xfrm>
            <a:off x="0" y="533400"/>
            <a:ext cx="4876800" cy="6019800"/>
          </a:xfrm>
        </p:spPr>
        <p:txBody>
          <a:bodyPr/>
          <a:lstStyle/>
          <a:p>
            <a:pPr eaLnBrk="1" hangingPunct="1">
              <a:lnSpc>
                <a:spcPct val="80000"/>
              </a:lnSpc>
            </a:pPr>
            <a:r>
              <a:rPr lang="en-US" sz="2800" smtClean="0">
                <a:solidFill>
                  <a:schemeClr val="bg1"/>
                </a:solidFill>
                <a:ea typeface="ＭＳ Ｐゴシック" pitchFamily="34" charset="-128"/>
              </a:rPr>
              <a:t>a. Note extended from Heaven:</a:t>
            </a:r>
          </a:p>
          <a:p>
            <a:pPr eaLnBrk="1" hangingPunct="1">
              <a:lnSpc>
                <a:spcPct val="80000"/>
              </a:lnSpc>
            </a:pPr>
            <a:r>
              <a:rPr lang="en-US" sz="2800" smtClean="0">
                <a:solidFill>
                  <a:schemeClr val="bg1"/>
                </a:solidFill>
                <a:ea typeface="ＭＳ Ｐゴシック" pitchFamily="34" charset="-128"/>
              </a:rPr>
              <a:t>God, because He loved, brings man into a world where he has harmony with all things</a:t>
            </a:r>
          </a:p>
          <a:p>
            <a:pPr eaLnBrk="1" hangingPunct="1">
              <a:lnSpc>
                <a:spcPct val="80000"/>
              </a:lnSpc>
            </a:pPr>
            <a:r>
              <a:rPr lang="en-US" sz="2800" smtClean="0">
                <a:solidFill>
                  <a:schemeClr val="bg1"/>
                </a:solidFill>
                <a:ea typeface="ＭＳ Ｐゴシック" pitchFamily="34" charset="-128"/>
              </a:rPr>
              <a:t>b.Four Fingers below the note bar:</a:t>
            </a:r>
          </a:p>
          <a:p>
            <a:pPr eaLnBrk="1" hangingPunct="1">
              <a:lnSpc>
                <a:spcPct val="80000"/>
              </a:lnSpc>
            </a:pPr>
            <a:r>
              <a:rPr lang="en-US" sz="2800" smtClean="0">
                <a:solidFill>
                  <a:schemeClr val="bg1"/>
                </a:solidFill>
                <a:ea typeface="ＭＳ Ｐゴシック" pitchFamily="34" charset="-128"/>
              </a:rPr>
              <a:t>1) God has harmony with man in four areas:</a:t>
            </a:r>
          </a:p>
          <a:p>
            <a:pPr eaLnBrk="1" hangingPunct="1">
              <a:lnSpc>
                <a:spcPct val="80000"/>
              </a:lnSpc>
            </a:pPr>
            <a:r>
              <a:rPr lang="en-US" sz="2800" smtClean="0">
                <a:solidFill>
                  <a:schemeClr val="bg1"/>
                </a:solidFill>
                <a:ea typeface="ＭＳ Ｐゴシック" pitchFamily="34" charset="-128"/>
              </a:rPr>
              <a:t>Aa. Extended hands of the greater figure—Harmony with God</a:t>
            </a:r>
          </a:p>
          <a:p>
            <a:pPr eaLnBrk="1" hangingPunct="1">
              <a:lnSpc>
                <a:spcPct val="80000"/>
              </a:lnSpc>
            </a:pPr>
            <a:r>
              <a:rPr lang="en-US" sz="2800" smtClean="0">
                <a:solidFill>
                  <a:schemeClr val="bg1"/>
                </a:solidFill>
                <a:ea typeface="ＭＳ Ｐゴシック" pitchFamily="34" charset="-128"/>
              </a:rPr>
              <a:t>Bb. Peaceful look on his face-</a:t>
            </a:r>
          </a:p>
          <a:p>
            <a:pPr eaLnBrk="1" hangingPunct="1">
              <a:lnSpc>
                <a:spcPct val="80000"/>
              </a:lnSpc>
              <a:buFontTx/>
              <a:buNone/>
            </a:pPr>
            <a:r>
              <a:rPr lang="en-US" sz="2800" smtClean="0">
                <a:solidFill>
                  <a:schemeClr val="bg1"/>
                </a:solidFill>
                <a:ea typeface="ＭＳ Ｐゴシック" pitchFamily="34" charset="-128"/>
              </a:rPr>
              <a:t>    Harmony with self</a:t>
            </a:r>
          </a:p>
          <a:p>
            <a:pPr eaLnBrk="1" hangingPunct="1">
              <a:lnSpc>
                <a:spcPct val="80000"/>
              </a:lnSpc>
            </a:pPr>
            <a:endParaRPr lang="en-US" sz="2800" smtClean="0">
              <a:solidFill>
                <a:schemeClr val="bg1"/>
              </a:solidFill>
              <a:ea typeface="ＭＳ Ｐゴシック" pitchFamily="34" charset="-128"/>
            </a:endParaRPr>
          </a:p>
        </p:txBody>
      </p:sp>
      <p:pic>
        <p:nvPicPr>
          <p:cNvPr id="41989" name="Picture 5" descr="02 Eve"/>
          <p:cNvPicPr>
            <a:picLocks noChangeAspect="1" noChangeArrowheads="1"/>
          </p:cNvPicPr>
          <p:nvPr/>
        </p:nvPicPr>
        <p:blipFill>
          <a:blip r:embed="rId4" cstate="print"/>
          <a:srcRect/>
          <a:stretch>
            <a:fillRect/>
          </a:stretch>
        </p:blipFill>
        <p:spPr bwMode="auto">
          <a:xfrm>
            <a:off x="5791200" y="3048000"/>
            <a:ext cx="838200" cy="2133600"/>
          </a:xfrm>
          <a:prstGeom prst="rect">
            <a:avLst/>
          </a:prstGeom>
          <a:noFill/>
          <a:ln w="9525">
            <a:noFill/>
            <a:miter lim="800000"/>
            <a:headEnd/>
            <a:tailEnd/>
          </a:ln>
        </p:spPr>
      </p:pic>
      <p:sp>
        <p:nvSpPr>
          <p:cNvPr id="8" name="Rectangle 7"/>
          <p:cNvSpPr/>
          <p:nvPr/>
        </p:nvSpPr>
        <p:spPr>
          <a:xfrm>
            <a:off x="2895600" y="4648200"/>
            <a:ext cx="1557338"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81000" y="4991100"/>
            <a:ext cx="1557338"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57200" y="6057900"/>
            <a:ext cx="3048000" cy="571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01 Man Before Sin"/>
          <p:cNvPicPr>
            <a:picLocks noChangeAspect="1" noChangeArrowheads="1"/>
          </p:cNvPicPr>
          <p:nvPr/>
        </p:nvPicPr>
        <p:blipFill>
          <a:blip r:embed="rId3" cstate="print"/>
          <a:srcRect/>
          <a:stretch>
            <a:fillRect/>
          </a:stretch>
        </p:blipFill>
        <p:spPr bwMode="auto">
          <a:xfrm>
            <a:off x="4718050" y="152400"/>
            <a:ext cx="4425950" cy="6248400"/>
          </a:xfrm>
          <a:prstGeom prst="rect">
            <a:avLst/>
          </a:prstGeom>
          <a:noFill/>
          <a:ln w="9525">
            <a:noFill/>
            <a:miter lim="800000"/>
            <a:headEnd/>
            <a:tailEnd/>
          </a:ln>
        </p:spPr>
      </p:pic>
      <p:sp>
        <p:nvSpPr>
          <p:cNvPr id="43011" name="Rectangle 3"/>
          <p:cNvSpPr>
            <a:spLocks noGrp="1" noChangeArrowheads="1"/>
          </p:cNvSpPr>
          <p:nvPr>
            <p:ph type="title"/>
          </p:nvPr>
        </p:nvSpPr>
        <p:spPr>
          <a:xfrm>
            <a:off x="228600" y="0"/>
            <a:ext cx="4800600" cy="487363"/>
          </a:xfrm>
        </p:spPr>
        <p:txBody>
          <a:bodyPr/>
          <a:lstStyle/>
          <a:p>
            <a:pPr algn="l" eaLnBrk="1" hangingPunct="1"/>
            <a:r>
              <a:rPr lang="en-US" sz="2600" smtClean="0">
                <a:solidFill>
                  <a:schemeClr val="bg1"/>
                </a:solidFill>
                <a:ea typeface="ＭＳ Ｐゴシック" pitchFamily="34" charset="-128"/>
              </a:rPr>
              <a:t>11. </a:t>
            </a:r>
            <a:r>
              <a:rPr lang="ja-JP" altLang="en-US" sz="2600" smtClean="0">
                <a:solidFill>
                  <a:schemeClr val="bg1"/>
                </a:solidFill>
                <a:ea typeface="ＭＳ Ｐゴシック" pitchFamily="34" charset="-128"/>
              </a:rPr>
              <a:t>“</a:t>
            </a:r>
            <a:r>
              <a:rPr lang="en-US" altLang="ja-JP" sz="2600" smtClean="0">
                <a:solidFill>
                  <a:schemeClr val="bg1"/>
                </a:solidFill>
                <a:ea typeface="ＭＳ Ｐゴシック" pitchFamily="34" charset="-128"/>
              </a:rPr>
              <a:t>Before the Fall Into Sin</a:t>
            </a:r>
            <a:r>
              <a:rPr lang="ja-JP" altLang="en-US" sz="2600" smtClean="0">
                <a:solidFill>
                  <a:schemeClr val="bg1"/>
                </a:solidFill>
                <a:ea typeface="ＭＳ Ｐゴシック" pitchFamily="34" charset="-128"/>
              </a:rPr>
              <a:t>”</a:t>
            </a:r>
            <a:endParaRPr lang="en-US" sz="2600" smtClean="0">
              <a:solidFill>
                <a:schemeClr val="bg1"/>
              </a:solidFill>
              <a:ea typeface="ＭＳ Ｐゴシック" pitchFamily="34" charset="-128"/>
            </a:endParaRPr>
          </a:p>
        </p:txBody>
      </p:sp>
      <p:sp>
        <p:nvSpPr>
          <p:cNvPr id="43012" name="Rectangle 4"/>
          <p:cNvSpPr>
            <a:spLocks noGrp="1" noChangeArrowheads="1"/>
          </p:cNvSpPr>
          <p:nvPr>
            <p:ph type="body" idx="1"/>
          </p:nvPr>
        </p:nvSpPr>
        <p:spPr>
          <a:xfrm>
            <a:off x="0" y="533400"/>
            <a:ext cx="4876800" cy="6019800"/>
          </a:xfrm>
        </p:spPr>
        <p:txBody>
          <a:bodyPr/>
          <a:lstStyle/>
          <a:p>
            <a:pPr eaLnBrk="1" hangingPunct="1">
              <a:lnSpc>
                <a:spcPct val="80000"/>
              </a:lnSpc>
            </a:pPr>
            <a:r>
              <a:rPr lang="en-US" sz="2800" smtClean="0">
                <a:solidFill>
                  <a:schemeClr val="bg1"/>
                </a:solidFill>
                <a:ea typeface="ＭＳ Ｐゴシック" pitchFamily="34" charset="-128"/>
              </a:rPr>
              <a:t>a. Note extended from Heaven:</a:t>
            </a:r>
          </a:p>
          <a:p>
            <a:pPr eaLnBrk="1" hangingPunct="1">
              <a:lnSpc>
                <a:spcPct val="80000"/>
              </a:lnSpc>
            </a:pPr>
            <a:r>
              <a:rPr lang="en-US" sz="2800" smtClean="0">
                <a:solidFill>
                  <a:schemeClr val="bg1"/>
                </a:solidFill>
                <a:ea typeface="ＭＳ Ｐゴシック" pitchFamily="34" charset="-128"/>
              </a:rPr>
              <a:t>God, because He loved, brings man into a world where he has harmony with all things</a:t>
            </a:r>
          </a:p>
          <a:p>
            <a:pPr eaLnBrk="1" hangingPunct="1">
              <a:lnSpc>
                <a:spcPct val="80000"/>
              </a:lnSpc>
            </a:pPr>
            <a:r>
              <a:rPr lang="en-US" sz="2800" smtClean="0">
                <a:solidFill>
                  <a:schemeClr val="bg1"/>
                </a:solidFill>
                <a:ea typeface="ＭＳ Ｐゴシック" pitchFamily="34" charset="-128"/>
              </a:rPr>
              <a:t>b.Four Fingers below the note bar:</a:t>
            </a:r>
          </a:p>
          <a:p>
            <a:pPr eaLnBrk="1" hangingPunct="1">
              <a:lnSpc>
                <a:spcPct val="80000"/>
              </a:lnSpc>
            </a:pPr>
            <a:r>
              <a:rPr lang="en-US" sz="2800" smtClean="0">
                <a:solidFill>
                  <a:schemeClr val="bg1"/>
                </a:solidFill>
                <a:ea typeface="ＭＳ Ｐゴシック" pitchFamily="34" charset="-128"/>
              </a:rPr>
              <a:t>1) God has harmony with man in four areas:</a:t>
            </a:r>
          </a:p>
          <a:p>
            <a:pPr eaLnBrk="1" hangingPunct="1">
              <a:lnSpc>
                <a:spcPct val="80000"/>
              </a:lnSpc>
            </a:pPr>
            <a:r>
              <a:rPr lang="en-US" sz="2800" smtClean="0">
                <a:solidFill>
                  <a:schemeClr val="bg1"/>
                </a:solidFill>
                <a:ea typeface="ＭＳ Ｐゴシック" pitchFamily="34" charset="-128"/>
              </a:rPr>
              <a:t>Aa. Extended hands of the greater figure—Harmony with God</a:t>
            </a:r>
          </a:p>
          <a:p>
            <a:pPr eaLnBrk="1" hangingPunct="1">
              <a:lnSpc>
                <a:spcPct val="80000"/>
              </a:lnSpc>
            </a:pPr>
            <a:r>
              <a:rPr lang="en-US" sz="2800" smtClean="0">
                <a:solidFill>
                  <a:schemeClr val="bg1"/>
                </a:solidFill>
                <a:ea typeface="ＭＳ Ｐゴシック" pitchFamily="34" charset="-128"/>
              </a:rPr>
              <a:t>Bb. Peaceful look on his face-</a:t>
            </a:r>
          </a:p>
          <a:p>
            <a:pPr eaLnBrk="1" hangingPunct="1">
              <a:lnSpc>
                <a:spcPct val="80000"/>
              </a:lnSpc>
              <a:buFontTx/>
              <a:buNone/>
            </a:pPr>
            <a:r>
              <a:rPr lang="en-US" sz="2800" smtClean="0">
                <a:solidFill>
                  <a:schemeClr val="bg1"/>
                </a:solidFill>
                <a:ea typeface="ＭＳ Ｐゴシック" pitchFamily="34" charset="-128"/>
              </a:rPr>
              <a:t>    Harmony with self</a:t>
            </a:r>
          </a:p>
          <a:p>
            <a:pPr eaLnBrk="1" hangingPunct="1">
              <a:lnSpc>
                <a:spcPct val="80000"/>
              </a:lnSpc>
            </a:pPr>
            <a:endParaRPr lang="en-US" sz="2800" smtClean="0">
              <a:solidFill>
                <a:schemeClr val="bg1"/>
              </a:solidFill>
              <a:ea typeface="ＭＳ Ｐゴシック" pitchFamily="34" charset="-128"/>
            </a:endParaRPr>
          </a:p>
        </p:txBody>
      </p:sp>
      <p:pic>
        <p:nvPicPr>
          <p:cNvPr id="43013" name="Picture 5" descr="02 Eve"/>
          <p:cNvPicPr>
            <a:picLocks noChangeAspect="1" noChangeArrowheads="1"/>
          </p:cNvPicPr>
          <p:nvPr/>
        </p:nvPicPr>
        <p:blipFill>
          <a:blip r:embed="rId4" cstate="print"/>
          <a:srcRect/>
          <a:stretch>
            <a:fillRect/>
          </a:stretch>
        </p:blipFill>
        <p:spPr bwMode="auto">
          <a:xfrm>
            <a:off x="5791200" y="3048000"/>
            <a:ext cx="838200" cy="2133600"/>
          </a:xfrm>
          <a:prstGeom prst="rect">
            <a:avLst/>
          </a:prstGeom>
          <a:noFill/>
          <a:ln w="9525">
            <a:noFill/>
            <a:miter lim="800000"/>
            <a:headEnd/>
            <a:tailEnd/>
          </a:ln>
        </p:spPr>
      </p:pic>
      <p:sp>
        <p:nvSpPr>
          <p:cNvPr id="10" name="Rectangle 9"/>
          <p:cNvSpPr/>
          <p:nvPr/>
        </p:nvSpPr>
        <p:spPr>
          <a:xfrm>
            <a:off x="457200" y="6057900"/>
            <a:ext cx="3048000" cy="571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1 Man Before Sin"/>
          <p:cNvPicPr>
            <a:picLocks noChangeAspect="1" noChangeArrowheads="1"/>
          </p:cNvPicPr>
          <p:nvPr/>
        </p:nvPicPr>
        <p:blipFill>
          <a:blip r:embed="rId3" cstate="print"/>
          <a:srcRect/>
          <a:stretch>
            <a:fillRect/>
          </a:stretch>
        </p:blipFill>
        <p:spPr bwMode="auto">
          <a:xfrm>
            <a:off x="4718050" y="152400"/>
            <a:ext cx="4425950" cy="6248400"/>
          </a:xfrm>
          <a:prstGeom prst="rect">
            <a:avLst/>
          </a:prstGeom>
          <a:noFill/>
          <a:ln w="9525">
            <a:noFill/>
            <a:miter lim="800000"/>
            <a:headEnd/>
            <a:tailEnd/>
          </a:ln>
        </p:spPr>
      </p:pic>
      <p:sp>
        <p:nvSpPr>
          <p:cNvPr id="44035" name="Rectangle 3"/>
          <p:cNvSpPr>
            <a:spLocks noGrp="1" noChangeArrowheads="1"/>
          </p:cNvSpPr>
          <p:nvPr>
            <p:ph type="title"/>
          </p:nvPr>
        </p:nvSpPr>
        <p:spPr>
          <a:xfrm>
            <a:off x="228600" y="0"/>
            <a:ext cx="4800600" cy="487363"/>
          </a:xfrm>
        </p:spPr>
        <p:txBody>
          <a:bodyPr/>
          <a:lstStyle/>
          <a:p>
            <a:pPr algn="l" eaLnBrk="1" hangingPunct="1"/>
            <a:r>
              <a:rPr lang="en-US" sz="2600" smtClean="0">
                <a:solidFill>
                  <a:schemeClr val="bg1"/>
                </a:solidFill>
                <a:ea typeface="ＭＳ Ｐゴシック" pitchFamily="34" charset="-128"/>
              </a:rPr>
              <a:t>11. </a:t>
            </a:r>
            <a:r>
              <a:rPr lang="ja-JP" altLang="en-US" sz="2600" smtClean="0">
                <a:solidFill>
                  <a:schemeClr val="bg1"/>
                </a:solidFill>
                <a:ea typeface="ＭＳ Ｐゴシック" pitchFamily="34" charset="-128"/>
              </a:rPr>
              <a:t>“</a:t>
            </a:r>
            <a:r>
              <a:rPr lang="en-US" altLang="ja-JP" sz="2600" smtClean="0">
                <a:solidFill>
                  <a:schemeClr val="bg1"/>
                </a:solidFill>
                <a:ea typeface="ＭＳ Ｐゴシック" pitchFamily="34" charset="-128"/>
              </a:rPr>
              <a:t>Before the Fall Into Sin</a:t>
            </a:r>
            <a:r>
              <a:rPr lang="ja-JP" altLang="en-US" sz="2600" smtClean="0">
                <a:solidFill>
                  <a:schemeClr val="bg1"/>
                </a:solidFill>
                <a:ea typeface="ＭＳ Ｐゴシック" pitchFamily="34" charset="-128"/>
              </a:rPr>
              <a:t>”</a:t>
            </a:r>
            <a:endParaRPr lang="en-US" sz="2600" smtClean="0">
              <a:solidFill>
                <a:schemeClr val="bg1"/>
              </a:solidFill>
              <a:ea typeface="ＭＳ Ｐゴシック" pitchFamily="34" charset="-128"/>
            </a:endParaRPr>
          </a:p>
        </p:txBody>
      </p:sp>
      <p:sp>
        <p:nvSpPr>
          <p:cNvPr id="44036" name="Rectangle 4"/>
          <p:cNvSpPr>
            <a:spLocks noGrp="1" noChangeArrowheads="1"/>
          </p:cNvSpPr>
          <p:nvPr>
            <p:ph type="body" idx="1"/>
          </p:nvPr>
        </p:nvSpPr>
        <p:spPr>
          <a:xfrm>
            <a:off x="0" y="533400"/>
            <a:ext cx="4876800" cy="6019800"/>
          </a:xfrm>
        </p:spPr>
        <p:txBody>
          <a:bodyPr/>
          <a:lstStyle/>
          <a:p>
            <a:pPr eaLnBrk="1" hangingPunct="1">
              <a:lnSpc>
                <a:spcPct val="80000"/>
              </a:lnSpc>
            </a:pPr>
            <a:r>
              <a:rPr lang="en-US" sz="2800" smtClean="0">
                <a:solidFill>
                  <a:schemeClr val="bg1"/>
                </a:solidFill>
                <a:ea typeface="ＭＳ Ｐゴシック" pitchFamily="34" charset="-128"/>
              </a:rPr>
              <a:t>a. Note extended from Heaven:</a:t>
            </a:r>
          </a:p>
          <a:p>
            <a:pPr eaLnBrk="1" hangingPunct="1">
              <a:lnSpc>
                <a:spcPct val="80000"/>
              </a:lnSpc>
            </a:pPr>
            <a:r>
              <a:rPr lang="en-US" sz="2800" smtClean="0">
                <a:solidFill>
                  <a:schemeClr val="bg1"/>
                </a:solidFill>
                <a:ea typeface="ＭＳ Ｐゴシック" pitchFamily="34" charset="-128"/>
              </a:rPr>
              <a:t>God, because He loved, brings man into a world where he has harmony with all things</a:t>
            </a:r>
          </a:p>
          <a:p>
            <a:pPr eaLnBrk="1" hangingPunct="1">
              <a:lnSpc>
                <a:spcPct val="80000"/>
              </a:lnSpc>
            </a:pPr>
            <a:r>
              <a:rPr lang="en-US" sz="2800" smtClean="0">
                <a:solidFill>
                  <a:schemeClr val="bg1"/>
                </a:solidFill>
                <a:ea typeface="ＭＳ Ｐゴシック" pitchFamily="34" charset="-128"/>
              </a:rPr>
              <a:t>b.Four Fingers below the note bar:</a:t>
            </a:r>
          </a:p>
          <a:p>
            <a:pPr eaLnBrk="1" hangingPunct="1">
              <a:lnSpc>
                <a:spcPct val="80000"/>
              </a:lnSpc>
            </a:pPr>
            <a:r>
              <a:rPr lang="en-US" sz="2800" smtClean="0">
                <a:solidFill>
                  <a:schemeClr val="bg1"/>
                </a:solidFill>
                <a:ea typeface="ＭＳ Ｐゴシック" pitchFamily="34" charset="-128"/>
              </a:rPr>
              <a:t>1) God has harmony with man in four areas:</a:t>
            </a:r>
          </a:p>
          <a:p>
            <a:pPr eaLnBrk="1" hangingPunct="1">
              <a:lnSpc>
                <a:spcPct val="80000"/>
              </a:lnSpc>
            </a:pPr>
            <a:r>
              <a:rPr lang="en-US" sz="2800" smtClean="0">
                <a:solidFill>
                  <a:schemeClr val="bg1"/>
                </a:solidFill>
                <a:ea typeface="ＭＳ Ｐゴシック" pitchFamily="34" charset="-128"/>
              </a:rPr>
              <a:t>Aa. Extended hands of the greater figure—Harmony with God</a:t>
            </a:r>
          </a:p>
          <a:p>
            <a:pPr eaLnBrk="1" hangingPunct="1">
              <a:lnSpc>
                <a:spcPct val="80000"/>
              </a:lnSpc>
            </a:pPr>
            <a:r>
              <a:rPr lang="en-US" sz="2800" smtClean="0">
                <a:solidFill>
                  <a:schemeClr val="bg1"/>
                </a:solidFill>
                <a:ea typeface="ＭＳ Ｐゴシック" pitchFamily="34" charset="-128"/>
              </a:rPr>
              <a:t>Bb. Peaceful look on his face-</a:t>
            </a:r>
          </a:p>
          <a:p>
            <a:pPr eaLnBrk="1" hangingPunct="1">
              <a:lnSpc>
                <a:spcPct val="80000"/>
              </a:lnSpc>
              <a:buFontTx/>
              <a:buNone/>
            </a:pPr>
            <a:r>
              <a:rPr lang="en-US" sz="2800" smtClean="0">
                <a:solidFill>
                  <a:schemeClr val="bg1"/>
                </a:solidFill>
                <a:ea typeface="ＭＳ Ｐゴシック" pitchFamily="34" charset="-128"/>
              </a:rPr>
              <a:t>    Harmony with self</a:t>
            </a:r>
          </a:p>
          <a:p>
            <a:pPr eaLnBrk="1" hangingPunct="1">
              <a:lnSpc>
                <a:spcPct val="80000"/>
              </a:lnSpc>
            </a:pPr>
            <a:endParaRPr lang="en-US" sz="2800" smtClean="0">
              <a:solidFill>
                <a:schemeClr val="bg1"/>
              </a:solidFill>
              <a:ea typeface="ＭＳ Ｐゴシック" pitchFamily="34" charset="-128"/>
            </a:endParaRPr>
          </a:p>
        </p:txBody>
      </p:sp>
      <p:pic>
        <p:nvPicPr>
          <p:cNvPr id="44037" name="Picture 5" descr="02 Eve"/>
          <p:cNvPicPr>
            <a:picLocks noChangeAspect="1" noChangeArrowheads="1"/>
          </p:cNvPicPr>
          <p:nvPr/>
        </p:nvPicPr>
        <p:blipFill>
          <a:blip r:embed="rId4" cstate="print"/>
          <a:srcRect/>
          <a:stretch>
            <a:fillRect/>
          </a:stretch>
        </p:blipFill>
        <p:spPr bwMode="auto">
          <a:xfrm>
            <a:off x="5791200" y="3048000"/>
            <a:ext cx="838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4267200" cy="1143000"/>
          </a:xfrm>
        </p:spPr>
        <p:txBody>
          <a:bodyPr/>
          <a:lstStyle/>
          <a:p>
            <a:pPr eaLnBrk="1" hangingPunct="1"/>
            <a:endParaRPr lang="en-US" sz="3600" smtClean="0">
              <a:ea typeface="ＭＳ Ｐゴシック" pitchFamily="34" charset="-128"/>
            </a:endParaRPr>
          </a:p>
        </p:txBody>
      </p:sp>
      <p:sp>
        <p:nvSpPr>
          <p:cNvPr id="45059" name="Rectangle 3"/>
          <p:cNvSpPr>
            <a:spLocks noGrp="1" noChangeArrowheads="1"/>
          </p:cNvSpPr>
          <p:nvPr>
            <p:ph type="body" idx="1"/>
          </p:nvPr>
        </p:nvSpPr>
        <p:spPr>
          <a:xfrm>
            <a:off x="457200" y="228600"/>
            <a:ext cx="4267200" cy="5897563"/>
          </a:xfrm>
        </p:spPr>
        <p:txBody>
          <a:bodyPr/>
          <a:lstStyle/>
          <a:p>
            <a:pPr eaLnBrk="1" hangingPunct="1">
              <a:lnSpc>
                <a:spcPct val="90000"/>
              </a:lnSpc>
            </a:pPr>
            <a:r>
              <a:rPr lang="en-US" sz="2900" smtClean="0">
                <a:solidFill>
                  <a:schemeClr val="bg1"/>
                </a:solidFill>
                <a:ea typeface="ＭＳ Ｐゴシック" pitchFamily="34" charset="-128"/>
              </a:rPr>
              <a:t>Cc. Woman—Harmony with others</a:t>
            </a:r>
          </a:p>
          <a:p>
            <a:pPr eaLnBrk="1" hangingPunct="1">
              <a:lnSpc>
                <a:spcPct val="90000"/>
              </a:lnSpc>
            </a:pPr>
            <a:r>
              <a:rPr lang="en-US" sz="2900" smtClean="0">
                <a:solidFill>
                  <a:schemeClr val="bg1"/>
                </a:solidFill>
                <a:ea typeface="ＭＳ Ｐゴシック" pitchFamily="34" charset="-128"/>
              </a:rPr>
              <a:t>Dd. Green vine on note—Harmony with nature</a:t>
            </a:r>
          </a:p>
          <a:p>
            <a:pPr eaLnBrk="1" hangingPunct="1">
              <a:lnSpc>
                <a:spcPct val="90000"/>
              </a:lnSpc>
            </a:pPr>
            <a:r>
              <a:rPr lang="en-US" sz="2900" smtClean="0">
                <a:solidFill>
                  <a:schemeClr val="bg1"/>
                </a:solidFill>
                <a:ea typeface="ＭＳ Ｐゴシック" pitchFamily="34" charset="-128"/>
              </a:rPr>
              <a:t>c. Man facing God</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hand:</a:t>
            </a:r>
          </a:p>
          <a:p>
            <a:pPr eaLnBrk="1" hangingPunct="1">
              <a:lnSpc>
                <a:spcPct val="90000"/>
              </a:lnSpc>
            </a:pPr>
            <a:r>
              <a:rPr lang="en-US" sz="2900" smtClean="0">
                <a:solidFill>
                  <a:schemeClr val="bg1"/>
                </a:solidFill>
                <a:ea typeface="ＭＳ Ｐゴシック" pitchFamily="34" charset="-128"/>
              </a:rPr>
              <a:t>Harmony was based on obedience to God</a:t>
            </a:r>
          </a:p>
          <a:p>
            <a:pPr eaLnBrk="1" hangingPunct="1">
              <a:lnSpc>
                <a:spcPct val="90000"/>
              </a:lnSpc>
            </a:pPr>
            <a:r>
              <a:rPr lang="en-US" sz="2900" smtClean="0">
                <a:solidFill>
                  <a:schemeClr val="bg1"/>
                </a:solidFill>
                <a:ea typeface="ＭＳ Ｐゴシック" pitchFamily="34" charset="-128"/>
              </a:rPr>
              <a:t>d. Light around man</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head:</a:t>
            </a:r>
          </a:p>
          <a:p>
            <a:pPr eaLnBrk="1" hangingPunct="1">
              <a:lnSpc>
                <a:spcPct val="90000"/>
              </a:lnSpc>
            </a:pPr>
            <a:r>
              <a:rPr lang="en-US" sz="2900" smtClean="0">
                <a:solidFill>
                  <a:schemeClr val="bg1"/>
                </a:solidFill>
                <a:ea typeface="ＭＳ Ｐゴシック" pitchFamily="34" charset="-128"/>
              </a:rPr>
              <a:t>Man could respond to God</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will perfectly.</a:t>
            </a:r>
            <a:endParaRPr lang="en-US" sz="2900" smtClean="0">
              <a:solidFill>
                <a:schemeClr val="bg1"/>
              </a:solidFill>
              <a:ea typeface="ＭＳ Ｐゴシック" pitchFamily="34" charset="-128"/>
            </a:endParaRPr>
          </a:p>
        </p:txBody>
      </p:sp>
      <p:pic>
        <p:nvPicPr>
          <p:cNvPr id="45060" name="Picture 4" descr="01 Man Before Sin"/>
          <p:cNvPicPr>
            <a:picLocks noChangeAspect="1" noChangeArrowheads="1"/>
          </p:cNvPicPr>
          <p:nvPr/>
        </p:nvPicPr>
        <p:blipFill>
          <a:blip r:embed="rId3" cstate="print"/>
          <a:srcRect/>
          <a:stretch>
            <a:fillRect/>
          </a:stretch>
        </p:blipFill>
        <p:spPr bwMode="auto">
          <a:xfrm>
            <a:off x="4718050" y="152400"/>
            <a:ext cx="4425950" cy="6248400"/>
          </a:xfrm>
          <a:prstGeom prst="rect">
            <a:avLst/>
          </a:prstGeom>
          <a:noFill/>
          <a:ln w="9525">
            <a:noFill/>
            <a:miter lim="800000"/>
            <a:headEnd/>
            <a:tailEnd/>
          </a:ln>
        </p:spPr>
      </p:pic>
      <p:pic>
        <p:nvPicPr>
          <p:cNvPr id="45061" name="Picture 5" descr="02 Eve"/>
          <p:cNvPicPr>
            <a:picLocks noChangeAspect="1" noChangeArrowheads="1"/>
          </p:cNvPicPr>
          <p:nvPr/>
        </p:nvPicPr>
        <p:blipFill>
          <a:blip r:embed="rId4" cstate="print"/>
          <a:srcRect/>
          <a:stretch>
            <a:fillRect/>
          </a:stretch>
        </p:blipFill>
        <p:spPr bwMode="auto">
          <a:xfrm>
            <a:off x="5791200" y="3048000"/>
            <a:ext cx="838200" cy="2133600"/>
          </a:xfrm>
          <a:prstGeom prst="rect">
            <a:avLst/>
          </a:prstGeom>
          <a:noFill/>
          <a:ln w="9525">
            <a:noFill/>
            <a:miter lim="800000"/>
            <a:headEnd/>
            <a:tailEnd/>
          </a:ln>
        </p:spPr>
      </p:pic>
      <p:sp>
        <p:nvSpPr>
          <p:cNvPr id="2" name="Rectangle 1"/>
          <p:cNvSpPr>
            <a:spLocks noChangeArrowheads="1"/>
          </p:cNvSpPr>
          <p:nvPr/>
        </p:nvSpPr>
        <p:spPr bwMode="auto">
          <a:xfrm>
            <a:off x="685800" y="685800"/>
            <a:ext cx="3886200" cy="533400"/>
          </a:xfrm>
          <a:prstGeom prst="rect">
            <a:avLst/>
          </a:prstGeom>
          <a:solidFill>
            <a:schemeClr val="bg1"/>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 name="Rectangle 6"/>
          <p:cNvSpPr>
            <a:spLocks noChangeArrowheads="1"/>
          </p:cNvSpPr>
          <p:nvPr/>
        </p:nvSpPr>
        <p:spPr bwMode="auto">
          <a:xfrm>
            <a:off x="1981200" y="1524000"/>
            <a:ext cx="2514600" cy="533400"/>
          </a:xfrm>
          <a:prstGeom prst="rect">
            <a:avLst/>
          </a:prstGeom>
          <a:solidFill>
            <a:schemeClr val="bg1"/>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8" name="Rectangle 7"/>
          <p:cNvSpPr>
            <a:spLocks noChangeArrowheads="1"/>
          </p:cNvSpPr>
          <p:nvPr/>
        </p:nvSpPr>
        <p:spPr bwMode="auto">
          <a:xfrm>
            <a:off x="685800" y="1905000"/>
            <a:ext cx="2514600" cy="533400"/>
          </a:xfrm>
          <a:prstGeom prst="rect">
            <a:avLst/>
          </a:prstGeom>
          <a:solidFill>
            <a:schemeClr val="bg1"/>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ectangle 8"/>
          <p:cNvSpPr>
            <a:spLocks noChangeArrowheads="1"/>
          </p:cNvSpPr>
          <p:nvPr/>
        </p:nvSpPr>
        <p:spPr bwMode="auto">
          <a:xfrm>
            <a:off x="838200" y="3352800"/>
            <a:ext cx="3581400" cy="762000"/>
          </a:xfrm>
          <a:prstGeom prst="rect">
            <a:avLst/>
          </a:prstGeom>
          <a:solidFill>
            <a:schemeClr val="bg1"/>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0" name="Rectangle 9"/>
          <p:cNvSpPr>
            <a:spLocks noChangeArrowheads="1"/>
          </p:cNvSpPr>
          <p:nvPr/>
        </p:nvSpPr>
        <p:spPr bwMode="auto">
          <a:xfrm>
            <a:off x="838200" y="5105400"/>
            <a:ext cx="3581400" cy="762000"/>
          </a:xfrm>
          <a:prstGeom prst="rect">
            <a:avLst/>
          </a:prstGeom>
          <a:solidFill>
            <a:schemeClr val="bg1"/>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4267200" cy="1143000"/>
          </a:xfrm>
        </p:spPr>
        <p:txBody>
          <a:bodyPr/>
          <a:lstStyle/>
          <a:p>
            <a:pPr eaLnBrk="1" hangingPunct="1"/>
            <a:endParaRPr lang="en-US" sz="3600" smtClean="0">
              <a:ea typeface="ＭＳ Ｐゴシック" pitchFamily="34" charset="-128"/>
            </a:endParaRPr>
          </a:p>
        </p:txBody>
      </p:sp>
      <p:sp>
        <p:nvSpPr>
          <p:cNvPr id="46083" name="Rectangle 3"/>
          <p:cNvSpPr>
            <a:spLocks noGrp="1" noChangeArrowheads="1"/>
          </p:cNvSpPr>
          <p:nvPr>
            <p:ph type="body" idx="1"/>
          </p:nvPr>
        </p:nvSpPr>
        <p:spPr>
          <a:xfrm>
            <a:off x="457200" y="228600"/>
            <a:ext cx="4267200" cy="5897563"/>
          </a:xfrm>
        </p:spPr>
        <p:txBody>
          <a:bodyPr/>
          <a:lstStyle/>
          <a:p>
            <a:pPr eaLnBrk="1" hangingPunct="1">
              <a:lnSpc>
                <a:spcPct val="90000"/>
              </a:lnSpc>
            </a:pPr>
            <a:r>
              <a:rPr lang="en-US" sz="2900" smtClean="0">
                <a:solidFill>
                  <a:schemeClr val="bg1"/>
                </a:solidFill>
                <a:ea typeface="ＭＳ Ｐゴシック" pitchFamily="34" charset="-128"/>
              </a:rPr>
              <a:t>Cc. Woman—Harmony with others</a:t>
            </a:r>
          </a:p>
          <a:p>
            <a:pPr eaLnBrk="1" hangingPunct="1">
              <a:lnSpc>
                <a:spcPct val="90000"/>
              </a:lnSpc>
            </a:pPr>
            <a:r>
              <a:rPr lang="en-US" sz="2900" smtClean="0">
                <a:solidFill>
                  <a:schemeClr val="bg1"/>
                </a:solidFill>
                <a:ea typeface="ＭＳ Ｐゴシック" pitchFamily="34" charset="-128"/>
              </a:rPr>
              <a:t>Dd. Green vine on note—Harmony with nature</a:t>
            </a:r>
          </a:p>
          <a:p>
            <a:pPr eaLnBrk="1" hangingPunct="1">
              <a:lnSpc>
                <a:spcPct val="90000"/>
              </a:lnSpc>
            </a:pPr>
            <a:r>
              <a:rPr lang="en-US" sz="2900" smtClean="0">
                <a:solidFill>
                  <a:schemeClr val="bg1"/>
                </a:solidFill>
                <a:ea typeface="ＭＳ Ｐゴシック" pitchFamily="34" charset="-128"/>
              </a:rPr>
              <a:t>c. Man facing God</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hand:</a:t>
            </a:r>
          </a:p>
          <a:p>
            <a:pPr eaLnBrk="1" hangingPunct="1">
              <a:lnSpc>
                <a:spcPct val="90000"/>
              </a:lnSpc>
            </a:pPr>
            <a:r>
              <a:rPr lang="en-US" sz="2900" smtClean="0">
                <a:solidFill>
                  <a:schemeClr val="bg1"/>
                </a:solidFill>
                <a:ea typeface="ＭＳ Ｐゴシック" pitchFamily="34" charset="-128"/>
              </a:rPr>
              <a:t>Harmony was based on obedience to God</a:t>
            </a:r>
          </a:p>
          <a:p>
            <a:pPr eaLnBrk="1" hangingPunct="1">
              <a:lnSpc>
                <a:spcPct val="90000"/>
              </a:lnSpc>
            </a:pPr>
            <a:r>
              <a:rPr lang="en-US" sz="2900" smtClean="0">
                <a:solidFill>
                  <a:schemeClr val="bg1"/>
                </a:solidFill>
                <a:ea typeface="ＭＳ Ｐゴシック" pitchFamily="34" charset="-128"/>
              </a:rPr>
              <a:t>d. Light around man</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head:</a:t>
            </a:r>
          </a:p>
          <a:p>
            <a:pPr eaLnBrk="1" hangingPunct="1">
              <a:lnSpc>
                <a:spcPct val="90000"/>
              </a:lnSpc>
            </a:pPr>
            <a:r>
              <a:rPr lang="en-US" sz="2900" smtClean="0">
                <a:solidFill>
                  <a:schemeClr val="bg1"/>
                </a:solidFill>
                <a:ea typeface="ＭＳ Ｐゴシック" pitchFamily="34" charset="-128"/>
              </a:rPr>
              <a:t>Man could respond to God</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will perfectly.</a:t>
            </a:r>
            <a:endParaRPr lang="en-US" sz="2900" smtClean="0">
              <a:solidFill>
                <a:schemeClr val="bg1"/>
              </a:solidFill>
              <a:ea typeface="ＭＳ Ｐゴシック" pitchFamily="34" charset="-128"/>
            </a:endParaRPr>
          </a:p>
        </p:txBody>
      </p:sp>
      <p:pic>
        <p:nvPicPr>
          <p:cNvPr id="46084" name="Picture 4" descr="01 Man Before Sin"/>
          <p:cNvPicPr>
            <a:picLocks noChangeAspect="1" noChangeArrowheads="1"/>
          </p:cNvPicPr>
          <p:nvPr/>
        </p:nvPicPr>
        <p:blipFill>
          <a:blip r:embed="rId3" cstate="print"/>
          <a:srcRect/>
          <a:stretch>
            <a:fillRect/>
          </a:stretch>
        </p:blipFill>
        <p:spPr bwMode="auto">
          <a:xfrm>
            <a:off x="4718050" y="152400"/>
            <a:ext cx="4425950" cy="6248400"/>
          </a:xfrm>
          <a:prstGeom prst="rect">
            <a:avLst/>
          </a:prstGeom>
          <a:noFill/>
          <a:ln w="9525">
            <a:noFill/>
            <a:miter lim="800000"/>
            <a:headEnd/>
            <a:tailEnd/>
          </a:ln>
        </p:spPr>
      </p:pic>
      <p:pic>
        <p:nvPicPr>
          <p:cNvPr id="46085" name="Picture 5" descr="02 Eve"/>
          <p:cNvPicPr>
            <a:picLocks noChangeAspect="1" noChangeArrowheads="1"/>
          </p:cNvPicPr>
          <p:nvPr/>
        </p:nvPicPr>
        <p:blipFill>
          <a:blip r:embed="rId4" cstate="print"/>
          <a:srcRect/>
          <a:stretch>
            <a:fillRect/>
          </a:stretch>
        </p:blipFill>
        <p:spPr bwMode="auto">
          <a:xfrm>
            <a:off x="5791200" y="3048000"/>
            <a:ext cx="838200" cy="2133600"/>
          </a:xfrm>
          <a:prstGeom prst="rect">
            <a:avLst/>
          </a:prstGeom>
          <a:noFill/>
          <a:ln w="9525">
            <a:noFill/>
            <a:miter lim="800000"/>
            <a:headEnd/>
            <a:tailEnd/>
          </a:ln>
        </p:spPr>
      </p:pic>
      <p:sp>
        <p:nvSpPr>
          <p:cNvPr id="7" name="Rectangle 6"/>
          <p:cNvSpPr>
            <a:spLocks noChangeArrowheads="1"/>
          </p:cNvSpPr>
          <p:nvPr/>
        </p:nvSpPr>
        <p:spPr bwMode="auto">
          <a:xfrm>
            <a:off x="1981200" y="1524000"/>
            <a:ext cx="2514600" cy="533400"/>
          </a:xfrm>
          <a:prstGeom prst="rect">
            <a:avLst/>
          </a:prstGeom>
          <a:solidFill>
            <a:schemeClr val="bg1"/>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8" name="Rectangle 7"/>
          <p:cNvSpPr>
            <a:spLocks noChangeArrowheads="1"/>
          </p:cNvSpPr>
          <p:nvPr/>
        </p:nvSpPr>
        <p:spPr bwMode="auto">
          <a:xfrm>
            <a:off x="685800" y="1905000"/>
            <a:ext cx="2514600" cy="533400"/>
          </a:xfrm>
          <a:prstGeom prst="rect">
            <a:avLst/>
          </a:prstGeom>
          <a:solidFill>
            <a:schemeClr val="bg1"/>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ectangle 8"/>
          <p:cNvSpPr>
            <a:spLocks noChangeArrowheads="1"/>
          </p:cNvSpPr>
          <p:nvPr/>
        </p:nvSpPr>
        <p:spPr bwMode="auto">
          <a:xfrm>
            <a:off x="838200" y="3352800"/>
            <a:ext cx="3581400" cy="762000"/>
          </a:xfrm>
          <a:prstGeom prst="rect">
            <a:avLst/>
          </a:prstGeom>
          <a:solidFill>
            <a:schemeClr val="bg1"/>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0" name="Rectangle 9"/>
          <p:cNvSpPr>
            <a:spLocks noChangeArrowheads="1"/>
          </p:cNvSpPr>
          <p:nvPr/>
        </p:nvSpPr>
        <p:spPr bwMode="auto">
          <a:xfrm>
            <a:off x="838200" y="5105400"/>
            <a:ext cx="3581400" cy="762000"/>
          </a:xfrm>
          <a:prstGeom prst="rect">
            <a:avLst/>
          </a:prstGeom>
          <a:solidFill>
            <a:schemeClr val="bg1"/>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4267200" cy="1143000"/>
          </a:xfrm>
        </p:spPr>
        <p:txBody>
          <a:bodyPr/>
          <a:lstStyle/>
          <a:p>
            <a:pPr eaLnBrk="1" hangingPunct="1"/>
            <a:endParaRPr lang="en-US" sz="3600" smtClean="0">
              <a:ea typeface="ＭＳ Ｐゴシック" pitchFamily="34" charset="-128"/>
            </a:endParaRPr>
          </a:p>
        </p:txBody>
      </p:sp>
      <p:sp>
        <p:nvSpPr>
          <p:cNvPr id="47107" name="Rectangle 3"/>
          <p:cNvSpPr>
            <a:spLocks noGrp="1" noChangeArrowheads="1"/>
          </p:cNvSpPr>
          <p:nvPr>
            <p:ph type="body" idx="1"/>
          </p:nvPr>
        </p:nvSpPr>
        <p:spPr>
          <a:xfrm>
            <a:off x="457200" y="228600"/>
            <a:ext cx="4267200" cy="5897563"/>
          </a:xfrm>
        </p:spPr>
        <p:txBody>
          <a:bodyPr/>
          <a:lstStyle/>
          <a:p>
            <a:pPr eaLnBrk="1" hangingPunct="1">
              <a:lnSpc>
                <a:spcPct val="90000"/>
              </a:lnSpc>
            </a:pPr>
            <a:r>
              <a:rPr lang="en-US" sz="2900" smtClean="0">
                <a:solidFill>
                  <a:schemeClr val="bg1"/>
                </a:solidFill>
                <a:ea typeface="ＭＳ Ｐゴシック" pitchFamily="34" charset="-128"/>
              </a:rPr>
              <a:t>Cc. Woman—Harmony with others</a:t>
            </a:r>
          </a:p>
          <a:p>
            <a:pPr eaLnBrk="1" hangingPunct="1">
              <a:lnSpc>
                <a:spcPct val="90000"/>
              </a:lnSpc>
            </a:pPr>
            <a:r>
              <a:rPr lang="en-US" sz="2900" smtClean="0">
                <a:solidFill>
                  <a:schemeClr val="bg1"/>
                </a:solidFill>
                <a:ea typeface="ＭＳ Ｐゴシック" pitchFamily="34" charset="-128"/>
              </a:rPr>
              <a:t>Dd. Green vine on note—Harmony with nature</a:t>
            </a:r>
          </a:p>
          <a:p>
            <a:pPr eaLnBrk="1" hangingPunct="1">
              <a:lnSpc>
                <a:spcPct val="90000"/>
              </a:lnSpc>
            </a:pPr>
            <a:r>
              <a:rPr lang="en-US" sz="2900" smtClean="0">
                <a:solidFill>
                  <a:schemeClr val="bg1"/>
                </a:solidFill>
                <a:ea typeface="ＭＳ Ｐゴシック" pitchFamily="34" charset="-128"/>
              </a:rPr>
              <a:t>c. Man facing God</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hand:</a:t>
            </a:r>
          </a:p>
          <a:p>
            <a:pPr eaLnBrk="1" hangingPunct="1">
              <a:lnSpc>
                <a:spcPct val="90000"/>
              </a:lnSpc>
            </a:pPr>
            <a:r>
              <a:rPr lang="en-US" sz="2900" smtClean="0">
                <a:solidFill>
                  <a:schemeClr val="bg1"/>
                </a:solidFill>
                <a:ea typeface="ＭＳ Ｐゴシック" pitchFamily="34" charset="-128"/>
              </a:rPr>
              <a:t>Harmony was based on obedience to God</a:t>
            </a:r>
          </a:p>
          <a:p>
            <a:pPr eaLnBrk="1" hangingPunct="1">
              <a:lnSpc>
                <a:spcPct val="90000"/>
              </a:lnSpc>
            </a:pPr>
            <a:r>
              <a:rPr lang="en-US" sz="2900" smtClean="0">
                <a:solidFill>
                  <a:schemeClr val="bg1"/>
                </a:solidFill>
                <a:ea typeface="ＭＳ Ｐゴシック" pitchFamily="34" charset="-128"/>
              </a:rPr>
              <a:t>d. Light around man</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head:</a:t>
            </a:r>
          </a:p>
          <a:p>
            <a:pPr eaLnBrk="1" hangingPunct="1">
              <a:lnSpc>
                <a:spcPct val="90000"/>
              </a:lnSpc>
            </a:pPr>
            <a:r>
              <a:rPr lang="en-US" sz="2900" smtClean="0">
                <a:solidFill>
                  <a:schemeClr val="bg1"/>
                </a:solidFill>
                <a:ea typeface="ＭＳ Ｐゴシック" pitchFamily="34" charset="-128"/>
              </a:rPr>
              <a:t>Man could respond to God</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will perfectly.</a:t>
            </a:r>
            <a:endParaRPr lang="en-US" sz="2900" smtClean="0">
              <a:solidFill>
                <a:schemeClr val="bg1"/>
              </a:solidFill>
              <a:ea typeface="ＭＳ Ｐゴシック" pitchFamily="34" charset="-128"/>
            </a:endParaRPr>
          </a:p>
        </p:txBody>
      </p:sp>
      <p:pic>
        <p:nvPicPr>
          <p:cNvPr id="47108" name="Picture 4" descr="01 Man Before Sin"/>
          <p:cNvPicPr>
            <a:picLocks noChangeAspect="1" noChangeArrowheads="1"/>
          </p:cNvPicPr>
          <p:nvPr/>
        </p:nvPicPr>
        <p:blipFill>
          <a:blip r:embed="rId3" cstate="print"/>
          <a:srcRect/>
          <a:stretch>
            <a:fillRect/>
          </a:stretch>
        </p:blipFill>
        <p:spPr bwMode="auto">
          <a:xfrm>
            <a:off x="4718050" y="152400"/>
            <a:ext cx="4425950" cy="6248400"/>
          </a:xfrm>
          <a:prstGeom prst="rect">
            <a:avLst/>
          </a:prstGeom>
          <a:noFill/>
          <a:ln w="9525">
            <a:noFill/>
            <a:miter lim="800000"/>
            <a:headEnd/>
            <a:tailEnd/>
          </a:ln>
        </p:spPr>
      </p:pic>
      <p:pic>
        <p:nvPicPr>
          <p:cNvPr id="47109" name="Picture 5" descr="02 Eve"/>
          <p:cNvPicPr>
            <a:picLocks noChangeAspect="1" noChangeArrowheads="1"/>
          </p:cNvPicPr>
          <p:nvPr/>
        </p:nvPicPr>
        <p:blipFill>
          <a:blip r:embed="rId4" cstate="print"/>
          <a:srcRect/>
          <a:stretch>
            <a:fillRect/>
          </a:stretch>
        </p:blipFill>
        <p:spPr bwMode="auto">
          <a:xfrm>
            <a:off x="5791200" y="3048000"/>
            <a:ext cx="838200" cy="2133600"/>
          </a:xfrm>
          <a:prstGeom prst="rect">
            <a:avLst/>
          </a:prstGeom>
          <a:noFill/>
          <a:ln w="9525">
            <a:noFill/>
            <a:miter lim="800000"/>
            <a:headEnd/>
            <a:tailEnd/>
          </a:ln>
        </p:spPr>
      </p:pic>
      <p:sp>
        <p:nvSpPr>
          <p:cNvPr id="9" name="Rectangle 8"/>
          <p:cNvSpPr>
            <a:spLocks noChangeArrowheads="1"/>
          </p:cNvSpPr>
          <p:nvPr/>
        </p:nvSpPr>
        <p:spPr bwMode="auto">
          <a:xfrm>
            <a:off x="838200" y="3352800"/>
            <a:ext cx="3581400" cy="762000"/>
          </a:xfrm>
          <a:prstGeom prst="rect">
            <a:avLst/>
          </a:prstGeom>
          <a:solidFill>
            <a:schemeClr val="bg1"/>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0" name="Rectangle 9"/>
          <p:cNvSpPr>
            <a:spLocks noChangeArrowheads="1"/>
          </p:cNvSpPr>
          <p:nvPr/>
        </p:nvSpPr>
        <p:spPr bwMode="auto">
          <a:xfrm>
            <a:off x="838200" y="5105400"/>
            <a:ext cx="3581400" cy="762000"/>
          </a:xfrm>
          <a:prstGeom prst="rect">
            <a:avLst/>
          </a:prstGeom>
          <a:solidFill>
            <a:schemeClr val="bg1"/>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4267200" cy="1143000"/>
          </a:xfrm>
        </p:spPr>
        <p:txBody>
          <a:bodyPr/>
          <a:lstStyle/>
          <a:p>
            <a:pPr eaLnBrk="1" hangingPunct="1"/>
            <a:endParaRPr lang="en-US" sz="3600" smtClean="0">
              <a:ea typeface="ＭＳ Ｐゴシック" pitchFamily="34" charset="-128"/>
            </a:endParaRPr>
          </a:p>
        </p:txBody>
      </p:sp>
      <p:sp>
        <p:nvSpPr>
          <p:cNvPr id="48131" name="Rectangle 3"/>
          <p:cNvSpPr>
            <a:spLocks noGrp="1" noChangeArrowheads="1"/>
          </p:cNvSpPr>
          <p:nvPr>
            <p:ph type="body" idx="1"/>
          </p:nvPr>
        </p:nvSpPr>
        <p:spPr>
          <a:xfrm>
            <a:off x="457200" y="228600"/>
            <a:ext cx="4267200" cy="5897563"/>
          </a:xfrm>
        </p:spPr>
        <p:txBody>
          <a:bodyPr/>
          <a:lstStyle/>
          <a:p>
            <a:pPr eaLnBrk="1" hangingPunct="1">
              <a:lnSpc>
                <a:spcPct val="90000"/>
              </a:lnSpc>
            </a:pPr>
            <a:r>
              <a:rPr lang="en-US" sz="2900" smtClean="0">
                <a:solidFill>
                  <a:schemeClr val="bg1"/>
                </a:solidFill>
                <a:ea typeface="ＭＳ Ｐゴシック" pitchFamily="34" charset="-128"/>
              </a:rPr>
              <a:t>Cc. Woman—Harmony with others</a:t>
            </a:r>
          </a:p>
          <a:p>
            <a:pPr eaLnBrk="1" hangingPunct="1">
              <a:lnSpc>
                <a:spcPct val="90000"/>
              </a:lnSpc>
            </a:pPr>
            <a:r>
              <a:rPr lang="en-US" sz="2900" smtClean="0">
                <a:solidFill>
                  <a:schemeClr val="bg1"/>
                </a:solidFill>
                <a:ea typeface="ＭＳ Ｐゴシック" pitchFamily="34" charset="-128"/>
              </a:rPr>
              <a:t>Dd. Green vine on note—Harmony with nature</a:t>
            </a:r>
          </a:p>
          <a:p>
            <a:pPr eaLnBrk="1" hangingPunct="1">
              <a:lnSpc>
                <a:spcPct val="90000"/>
              </a:lnSpc>
            </a:pPr>
            <a:r>
              <a:rPr lang="en-US" sz="2900" smtClean="0">
                <a:solidFill>
                  <a:schemeClr val="bg1"/>
                </a:solidFill>
                <a:ea typeface="ＭＳ Ｐゴシック" pitchFamily="34" charset="-128"/>
              </a:rPr>
              <a:t>c. Man facing God</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hand:</a:t>
            </a:r>
          </a:p>
          <a:p>
            <a:pPr eaLnBrk="1" hangingPunct="1">
              <a:lnSpc>
                <a:spcPct val="90000"/>
              </a:lnSpc>
            </a:pPr>
            <a:r>
              <a:rPr lang="en-US" sz="2900" smtClean="0">
                <a:solidFill>
                  <a:schemeClr val="bg1"/>
                </a:solidFill>
                <a:ea typeface="ＭＳ Ｐゴシック" pitchFamily="34" charset="-128"/>
              </a:rPr>
              <a:t>Harmony was based on obedience to God</a:t>
            </a:r>
          </a:p>
          <a:p>
            <a:pPr eaLnBrk="1" hangingPunct="1">
              <a:lnSpc>
                <a:spcPct val="90000"/>
              </a:lnSpc>
            </a:pPr>
            <a:r>
              <a:rPr lang="en-US" sz="2900" smtClean="0">
                <a:solidFill>
                  <a:schemeClr val="bg1"/>
                </a:solidFill>
                <a:ea typeface="ＭＳ Ｐゴシック" pitchFamily="34" charset="-128"/>
              </a:rPr>
              <a:t>d. Light around man</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head:</a:t>
            </a:r>
          </a:p>
          <a:p>
            <a:pPr eaLnBrk="1" hangingPunct="1">
              <a:lnSpc>
                <a:spcPct val="90000"/>
              </a:lnSpc>
            </a:pPr>
            <a:r>
              <a:rPr lang="en-US" sz="2900" smtClean="0">
                <a:solidFill>
                  <a:schemeClr val="bg1"/>
                </a:solidFill>
                <a:ea typeface="ＭＳ Ｐゴシック" pitchFamily="34" charset="-128"/>
              </a:rPr>
              <a:t>Man could respond to God</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will perfectly.</a:t>
            </a:r>
            <a:endParaRPr lang="en-US" sz="2900" smtClean="0">
              <a:solidFill>
                <a:schemeClr val="bg1"/>
              </a:solidFill>
              <a:ea typeface="ＭＳ Ｐゴシック" pitchFamily="34" charset="-128"/>
            </a:endParaRPr>
          </a:p>
        </p:txBody>
      </p:sp>
      <p:pic>
        <p:nvPicPr>
          <p:cNvPr id="48132" name="Picture 4" descr="01 Man Before Sin"/>
          <p:cNvPicPr>
            <a:picLocks noChangeAspect="1" noChangeArrowheads="1"/>
          </p:cNvPicPr>
          <p:nvPr/>
        </p:nvPicPr>
        <p:blipFill>
          <a:blip r:embed="rId3" cstate="print"/>
          <a:srcRect/>
          <a:stretch>
            <a:fillRect/>
          </a:stretch>
        </p:blipFill>
        <p:spPr bwMode="auto">
          <a:xfrm>
            <a:off x="4718050" y="152400"/>
            <a:ext cx="4425950" cy="6248400"/>
          </a:xfrm>
          <a:prstGeom prst="rect">
            <a:avLst/>
          </a:prstGeom>
          <a:noFill/>
          <a:ln w="9525">
            <a:noFill/>
            <a:miter lim="800000"/>
            <a:headEnd/>
            <a:tailEnd/>
          </a:ln>
        </p:spPr>
      </p:pic>
      <p:pic>
        <p:nvPicPr>
          <p:cNvPr id="48133" name="Picture 5" descr="02 Eve"/>
          <p:cNvPicPr>
            <a:picLocks noChangeAspect="1" noChangeArrowheads="1"/>
          </p:cNvPicPr>
          <p:nvPr/>
        </p:nvPicPr>
        <p:blipFill>
          <a:blip r:embed="rId4" cstate="print"/>
          <a:srcRect/>
          <a:stretch>
            <a:fillRect/>
          </a:stretch>
        </p:blipFill>
        <p:spPr bwMode="auto">
          <a:xfrm>
            <a:off x="5791200" y="3048000"/>
            <a:ext cx="838200" cy="2133600"/>
          </a:xfrm>
          <a:prstGeom prst="rect">
            <a:avLst/>
          </a:prstGeom>
          <a:noFill/>
          <a:ln w="9525">
            <a:noFill/>
            <a:miter lim="800000"/>
            <a:headEnd/>
            <a:tailEnd/>
          </a:ln>
        </p:spPr>
      </p:pic>
      <p:sp>
        <p:nvSpPr>
          <p:cNvPr id="10" name="Rectangle 9"/>
          <p:cNvSpPr>
            <a:spLocks noChangeArrowheads="1"/>
          </p:cNvSpPr>
          <p:nvPr/>
        </p:nvSpPr>
        <p:spPr bwMode="auto">
          <a:xfrm>
            <a:off x="838200" y="5105400"/>
            <a:ext cx="3581400" cy="762000"/>
          </a:xfrm>
          <a:prstGeom prst="rect">
            <a:avLst/>
          </a:prstGeom>
          <a:solidFill>
            <a:schemeClr val="bg1"/>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25603" name="Rectangle 3"/>
          <p:cNvSpPr>
            <a:spLocks noGrp="1" noChangeArrowheads="1"/>
          </p:cNvSpPr>
          <p:nvPr>
            <p:ph type="body" idx="1"/>
          </p:nvPr>
        </p:nvSpPr>
        <p:spPr>
          <a:xfrm>
            <a:off x="5486400" y="304800"/>
            <a:ext cx="3200400" cy="5821363"/>
          </a:xfrm>
        </p:spPr>
        <p:txBody>
          <a:bodyPr/>
          <a:lstStyle/>
          <a:p>
            <a:pPr eaLnBrk="1" hangingPunct="1"/>
            <a:r>
              <a:rPr lang="en-US" smtClean="0">
                <a:solidFill>
                  <a:schemeClr val="bg1"/>
                </a:solidFill>
                <a:ea typeface="ＭＳ Ｐゴシック" pitchFamily="34" charset="-128"/>
              </a:rPr>
              <a:t>2. So what is the purpose of Genesis 2?</a:t>
            </a:r>
          </a:p>
          <a:p>
            <a:pPr eaLnBrk="1" hangingPunct="1"/>
            <a:r>
              <a:rPr lang="en-US" smtClean="0">
                <a:solidFill>
                  <a:schemeClr val="bg1"/>
                </a:solidFill>
                <a:ea typeface="ＭＳ Ｐゴシック" pitchFamily="34" charset="-128"/>
              </a:rPr>
              <a:t>a.The key is in verse 4.</a:t>
            </a:r>
          </a:p>
          <a:p>
            <a:pPr eaLnBrk="1" hangingPunct="1"/>
            <a:r>
              <a:rPr lang="en-US" altLang="ja-JP" smtClean="0">
                <a:solidFill>
                  <a:schemeClr val="bg1"/>
                </a:solidFill>
                <a:ea typeface="ＭＳ Ｐゴシック" pitchFamily="34" charset="-128"/>
              </a:rPr>
              <a:t>b.</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This is the </a:t>
            </a:r>
            <a:r>
              <a:rPr lang="en-US" altLang="ja-JP" b="1" smtClean="0">
                <a:solidFill>
                  <a:schemeClr val="bg1"/>
                </a:solidFill>
                <a:ea typeface="ＭＳ Ｐゴシック" pitchFamily="34" charset="-128"/>
              </a:rPr>
              <a:t>account</a:t>
            </a:r>
            <a:r>
              <a:rPr lang="en-US" altLang="ja-JP" smtClean="0">
                <a:solidFill>
                  <a:schemeClr val="bg1"/>
                </a:solidFill>
                <a:ea typeface="ＭＳ Ｐゴシック" pitchFamily="34" charset="-128"/>
              </a:rPr>
              <a:t>…</a:t>
            </a:r>
            <a:r>
              <a:rPr lang="ja-JP" altLang="en-US" smtClean="0">
                <a:solidFill>
                  <a:schemeClr val="bg1"/>
                </a:solidFill>
                <a:ea typeface="ＭＳ Ｐゴシック" pitchFamily="34" charset="-128"/>
              </a:rPr>
              <a:t>”</a:t>
            </a:r>
            <a:endParaRPr lang="en-US" altLang="ja-JP" smtClean="0">
              <a:solidFill>
                <a:schemeClr val="bg1"/>
              </a:solidFill>
              <a:ea typeface="ＭＳ Ｐゴシック" pitchFamily="34" charset="-128"/>
            </a:endParaRPr>
          </a:p>
          <a:p>
            <a:pPr eaLnBrk="1" hangingPunct="1"/>
            <a:r>
              <a:rPr lang="en-US" smtClean="0">
                <a:solidFill>
                  <a:schemeClr val="bg1"/>
                </a:solidFill>
                <a:ea typeface="ＭＳ Ｐゴシック" pitchFamily="34" charset="-128"/>
              </a:rPr>
              <a:t>c.Same Hebrew word used in:</a:t>
            </a:r>
          </a:p>
          <a:p>
            <a:pPr eaLnBrk="1" hangingPunct="1"/>
            <a:r>
              <a:rPr lang="en-US" smtClean="0">
                <a:solidFill>
                  <a:schemeClr val="bg1"/>
                </a:solidFill>
                <a:ea typeface="ＭＳ Ｐゴシック" pitchFamily="34" charset="-128"/>
              </a:rPr>
              <a:t>1) Genesis 5:1</a:t>
            </a:r>
          </a:p>
        </p:txBody>
      </p:sp>
      <p:pic>
        <p:nvPicPr>
          <p:cNvPr id="21508" name="Picture 4" descr="004 days of creat96"/>
          <p:cNvPicPr>
            <a:picLocks noChangeArrowheads="1"/>
          </p:cNvPicPr>
          <p:nvPr/>
        </p:nvPicPr>
        <p:blipFill>
          <a:blip r:embed="rId3" cstate="print"/>
          <a:srcRect/>
          <a:stretch>
            <a:fillRect/>
          </a:stretch>
        </p:blipFill>
        <p:spPr bwMode="auto">
          <a:xfrm>
            <a:off x="0" y="0"/>
            <a:ext cx="57912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2000"/>
                                        <p:tgtEl>
                                          <p:spTgt spid="25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20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4267200" cy="1143000"/>
          </a:xfrm>
        </p:spPr>
        <p:txBody>
          <a:bodyPr/>
          <a:lstStyle/>
          <a:p>
            <a:pPr eaLnBrk="1" hangingPunct="1"/>
            <a:endParaRPr lang="en-US" sz="3600" smtClean="0">
              <a:ea typeface="ＭＳ Ｐゴシック" pitchFamily="34" charset="-128"/>
            </a:endParaRPr>
          </a:p>
        </p:txBody>
      </p:sp>
      <p:sp>
        <p:nvSpPr>
          <p:cNvPr id="49155" name="Rectangle 3"/>
          <p:cNvSpPr>
            <a:spLocks noGrp="1" noChangeArrowheads="1"/>
          </p:cNvSpPr>
          <p:nvPr>
            <p:ph type="body" idx="1"/>
          </p:nvPr>
        </p:nvSpPr>
        <p:spPr>
          <a:xfrm>
            <a:off x="457200" y="228600"/>
            <a:ext cx="4267200" cy="5897563"/>
          </a:xfrm>
        </p:spPr>
        <p:txBody>
          <a:bodyPr/>
          <a:lstStyle/>
          <a:p>
            <a:pPr eaLnBrk="1" hangingPunct="1">
              <a:lnSpc>
                <a:spcPct val="90000"/>
              </a:lnSpc>
            </a:pPr>
            <a:r>
              <a:rPr lang="en-US" sz="2900" smtClean="0">
                <a:solidFill>
                  <a:schemeClr val="bg1"/>
                </a:solidFill>
                <a:ea typeface="ＭＳ Ｐゴシック" pitchFamily="34" charset="-128"/>
              </a:rPr>
              <a:t>Cc. Woman—Harmony with others</a:t>
            </a:r>
          </a:p>
          <a:p>
            <a:pPr eaLnBrk="1" hangingPunct="1">
              <a:lnSpc>
                <a:spcPct val="90000"/>
              </a:lnSpc>
            </a:pPr>
            <a:r>
              <a:rPr lang="en-US" sz="2900" smtClean="0">
                <a:solidFill>
                  <a:schemeClr val="bg1"/>
                </a:solidFill>
                <a:ea typeface="ＭＳ Ｐゴシック" pitchFamily="34" charset="-128"/>
              </a:rPr>
              <a:t>Dd. Green vine on note—Harmony with nature</a:t>
            </a:r>
          </a:p>
          <a:p>
            <a:pPr eaLnBrk="1" hangingPunct="1">
              <a:lnSpc>
                <a:spcPct val="90000"/>
              </a:lnSpc>
            </a:pPr>
            <a:r>
              <a:rPr lang="en-US" sz="2900" smtClean="0">
                <a:solidFill>
                  <a:schemeClr val="bg1"/>
                </a:solidFill>
                <a:ea typeface="ＭＳ Ｐゴシック" pitchFamily="34" charset="-128"/>
              </a:rPr>
              <a:t>c. Man facing God</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hand:</a:t>
            </a:r>
          </a:p>
          <a:p>
            <a:pPr eaLnBrk="1" hangingPunct="1">
              <a:lnSpc>
                <a:spcPct val="90000"/>
              </a:lnSpc>
            </a:pPr>
            <a:r>
              <a:rPr lang="en-US" sz="2900" smtClean="0">
                <a:solidFill>
                  <a:schemeClr val="bg1"/>
                </a:solidFill>
                <a:ea typeface="ＭＳ Ｐゴシック" pitchFamily="34" charset="-128"/>
              </a:rPr>
              <a:t>Harmony was based on obedience to God</a:t>
            </a:r>
          </a:p>
          <a:p>
            <a:pPr eaLnBrk="1" hangingPunct="1">
              <a:lnSpc>
                <a:spcPct val="90000"/>
              </a:lnSpc>
            </a:pPr>
            <a:r>
              <a:rPr lang="en-US" sz="2900" smtClean="0">
                <a:solidFill>
                  <a:schemeClr val="bg1"/>
                </a:solidFill>
                <a:ea typeface="ＭＳ Ｐゴシック" pitchFamily="34" charset="-128"/>
              </a:rPr>
              <a:t>d. Light around man</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head:</a:t>
            </a:r>
          </a:p>
          <a:p>
            <a:pPr eaLnBrk="1" hangingPunct="1">
              <a:lnSpc>
                <a:spcPct val="90000"/>
              </a:lnSpc>
            </a:pPr>
            <a:r>
              <a:rPr lang="en-US" sz="2900" smtClean="0">
                <a:solidFill>
                  <a:schemeClr val="bg1"/>
                </a:solidFill>
                <a:ea typeface="ＭＳ Ｐゴシック" pitchFamily="34" charset="-128"/>
              </a:rPr>
              <a:t>Man could respond to God</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s will perfectly.</a:t>
            </a:r>
            <a:endParaRPr lang="en-US" sz="2900" smtClean="0">
              <a:solidFill>
                <a:schemeClr val="bg1"/>
              </a:solidFill>
              <a:ea typeface="ＭＳ Ｐゴシック" pitchFamily="34" charset="-128"/>
            </a:endParaRPr>
          </a:p>
        </p:txBody>
      </p:sp>
      <p:pic>
        <p:nvPicPr>
          <p:cNvPr id="49156" name="Picture 4" descr="01 Man Before Sin"/>
          <p:cNvPicPr>
            <a:picLocks noChangeAspect="1" noChangeArrowheads="1"/>
          </p:cNvPicPr>
          <p:nvPr/>
        </p:nvPicPr>
        <p:blipFill>
          <a:blip r:embed="rId3" cstate="print"/>
          <a:srcRect/>
          <a:stretch>
            <a:fillRect/>
          </a:stretch>
        </p:blipFill>
        <p:spPr bwMode="auto">
          <a:xfrm>
            <a:off x="4718050" y="152400"/>
            <a:ext cx="4425950" cy="6248400"/>
          </a:xfrm>
          <a:prstGeom prst="rect">
            <a:avLst/>
          </a:prstGeom>
          <a:noFill/>
          <a:ln w="9525">
            <a:noFill/>
            <a:miter lim="800000"/>
            <a:headEnd/>
            <a:tailEnd/>
          </a:ln>
        </p:spPr>
      </p:pic>
      <p:pic>
        <p:nvPicPr>
          <p:cNvPr id="49157" name="Picture 5" descr="02 Eve"/>
          <p:cNvPicPr>
            <a:picLocks noChangeAspect="1" noChangeArrowheads="1"/>
          </p:cNvPicPr>
          <p:nvPr/>
        </p:nvPicPr>
        <p:blipFill>
          <a:blip r:embed="rId4" cstate="print"/>
          <a:srcRect/>
          <a:stretch>
            <a:fillRect/>
          </a:stretch>
        </p:blipFill>
        <p:spPr bwMode="auto">
          <a:xfrm>
            <a:off x="5791200" y="3048000"/>
            <a:ext cx="838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52400"/>
            <a:ext cx="8229600" cy="762000"/>
          </a:xfrm>
        </p:spPr>
        <p:txBody>
          <a:bodyPr/>
          <a:lstStyle/>
          <a:p>
            <a:pPr algn="l" eaLnBrk="1" hangingPunct="1"/>
            <a:r>
              <a:rPr lang="en-US" smtClean="0">
                <a:solidFill>
                  <a:schemeClr val="bg1"/>
                </a:solidFill>
                <a:ea typeface="ＭＳ Ｐゴシック" pitchFamily="34" charset="-128"/>
              </a:rPr>
              <a:t>4.. After the Fall Into Sin</a:t>
            </a:r>
          </a:p>
        </p:txBody>
      </p:sp>
      <p:sp>
        <p:nvSpPr>
          <p:cNvPr id="50179" name="Rectangle 3"/>
          <p:cNvSpPr>
            <a:spLocks noGrp="1" noChangeArrowheads="1"/>
          </p:cNvSpPr>
          <p:nvPr>
            <p:ph type="body" idx="1"/>
          </p:nvPr>
        </p:nvSpPr>
        <p:spPr>
          <a:xfrm>
            <a:off x="0" y="838200"/>
            <a:ext cx="9144000" cy="5821363"/>
          </a:xfrm>
        </p:spPr>
        <p:txBody>
          <a:bodyPr/>
          <a:lstStyle/>
          <a:p>
            <a:pPr eaLnBrk="1" hangingPunct="1">
              <a:lnSpc>
                <a:spcPct val="80000"/>
              </a:lnSpc>
            </a:pPr>
            <a:r>
              <a:rPr lang="en-US" sz="2300" smtClean="0">
                <a:solidFill>
                  <a:schemeClr val="bg1"/>
                </a:solidFill>
                <a:ea typeface="ＭＳ Ｐゴシック" pitchFamily="34" charset="-128"/>
              </a:rPr>
              <a:t>a. Genesis 3:1-8</a:t>
            </a:r>
          </a:p>
          <a:p>
            <a:pPr eaLnBrk="1" hangingPunct="1">
              <a:lnSpc>
                <a:spcPct val="80000"/>
              </a:lnSpc>
            </a:pPr>
            <a:r>
              <a:rPr lang="en-US" sz="2300" smtClean="0">
                <a:solidFill>
                  <a:schemeClr val="bg1"/>
                </a:solidFill>
                <a:ea typeface="ＭＳ Ｐゴシック" pitchFamily="34" charset="-128"/>
              </a:rPr>
              <a:t> 1 Now the serpent was more crafty than any                                 of the wild animals the LORD God had made.                              He said to the woman, "Did God really say,                               'You must not eat from any tree in the garden'?"  2 The woman said to the serpent, "We may eat fruit from the trees in the garden, 3 but God did say, 'You must not eat fruit from the tree that is in the middle of the garden, and you must not touch it, or you will die.' " 4 "You will not surely die," the serpent said to the woman. 5 "For God knows that when you eat of it your eyes will be opened,                    				and you will be like God, knowing good 					and evil." 6 When the woman saw 						that the fruit of the tree 						  was good for food and…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52400"/>
            <a:ext cx="8229600" cy="762000"/>
          </a:xfrm>
        </p:spPr>
        <p:txBody>
          <a:bodyPr/>
          <a:lstStyle/>
          <a:p>
            <a:pPr algn="l" eaLnBrk="1" hangingPunct="1"/>
            <a:endParaRPr lang="en-US" smtClean="0">
              <a:solidFill>
                <a:schemeClr val="bg1"/>
              </a:solidFill>
              <a:ea typeface="ＭＳ Ｐゴシック" pitchFamily="34" charset="-128"/>
            </a:endParaRPr>
          </a:p>
        </p:txBody>
      </p:sp>
      <p:sp>
        <p:nvSpPr>
          <p:cNvPr id="51203" name="Rectangle 3"/>
          <p:cNvSpPr>
            <a:spLocks noGrp="1" noChangeArrowheads="1"/>
          </p:cNvSpPr>
          <p:nvPr>
            <p:ph type="body" idx="1"/>
          </p:nvPr>
        </p:nvSpPr>
        <p:spPr>
          <a:xfrm>
            <a:off x="0" y="838200"/>
            <a:ext cx="9144000" cy="5821363"/>
          </a:xfrm>
        </p:spPr>
        <p:txBody>
          <a:bodyPr/>
          <a:lstStyle/>
          <a:p>
            <a:pPr eaLnBrk="1" hangingPunct="1">
              <a:lnSpc>
                <a:spcPct val="80000"/>
              </a:lnSpc>
            </a:pPr>
            <a:r>
              <a:rPr lang="en-US" sz="2300" smtClean="0">
                <a:solidFill>
                  <a:schemeClr val="bg1"/>
                </a:solidFill>
                <a:ea typeface="ＭＳ Ｐゴシック" pitchFamily="34" charset="-128"/>
              </a:rPr>
              <a:t>…pleasing to the eye, and also desirable for gaining wisdom, she took some and ate it. She also gave some to </a:t>
            </a:r>
          </a:p>
          <a:p>
            <a:pPr eaLnBrk="1" hangingPunct="1">
              <a:lnSpc>
                <a:spcPct val="80000"/>
              </a:lnSpc>
            </a:pPr>
            <a:r>
              <a:rPr lang="en-US" sz="2300" smtClean="0">
                <a:solidFill>
                  <a:schemeClr val="bg1"/>
                </a:solidFill>
                <a:ea typeface="ＭＳ Ｐゴシック" pitchFamily="34" charset="-128"/>
              </a:rPr>
              <a:t>her husband, who was with her, and he ate it. </a:t>
            </a:r>
          </a:p>
          <a:p>
            <a:pPr eaLnBrk="1" hangingPunct="1">
              <a:lnSpc>
                <a:spcPct val="80000"/>
              </a:lnSpc>
            </a:pPr>
            <a:r>
              <a:rPr lang="en-US" sz="2300" smtClean="0">
                <a:solidFill>
                  <a:schemeClr val="bg1"/>
                </a:solidFill>
                <a:ea typeface="ＭＳ Ｐゴシック" pitchFamily="34" charset="-128"/>
              </a:rPr>
              <a:t>7 Then the eyes of both of them were opened, </a:t>
            </a:r>
          </a:p>
          <a:p>
            <a:pPr eaLnBrk="1" hangingPunct="1">
              <a:lnSpc>
                <a:spcPct val="80000"/>
              </a:lnSpc>
            </a:pPr>
            <a:r>
              <a:rPr lang="en-US" sz="2300" smtClean="0">
                <a:solidFill>
                  <a:schemeClr val="bg1"/>
                </a:solidFill>
                <a:ea typeface="ＭＳ Ｐゴシック" pitchFamily="34" charset="-128"/>
              </a:rPr>
              <a:t>and they realized they were naked; so they sewed fig leaves together and made coverings for themselves. 8 Then the man and his wife heard the sound of the LORD God as he was walking in the garden in the cool of the day, and they hid from the LORD God among the trees of the garden.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381000" y="228600"/>
            <a:ext cx="8229600" cy="6324600"/>
          </a:xfrm>
        </p:spPr>
        <p:txBody>
          <a:bodyPr/>
          <a:lstStyle/>
          <a:p>
            <a:pPr eaLnBrk="1" hangingPunct="1"/>
            <a:r>
              <a:rPr lang="en-US" b="1" smtClean="0">
                <a:solidFill>
                  <a:srgbClr val="FF0000"/>
                </a:solidFill>
                <a:ea typeface="ＭＳ Ｐゴシック" pitchFamily="34" charset="-128"/>
              </a:rPr>
              <a:t>b. Perfection lasted for only a </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season</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short time</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a:t>
            </a:r>
          </a:p>
          <a:p>
            <a:pPr eaLnBrk="1" hangingPunct="1"/>
            <a:r>
              <a:rPr lang="en-US" b="1" smtClean="0">
                <a:solidFill>
                  <a:srgbClr val="FF0000"/>
                </a:solidFill>
                <a:ea typeface="ＭＳ Ｐゴシック" pitchFamily="34" charset="-128"/>
              </a:rPr>
              <a:t>c. Satan enters the picture and you know the rest of the story:  </a:t>
            </a:r>
          </a:p>
          <a:p>
            <a:pPr eaLnBrk="1" hangingPunct="1"/>
            <a:r>
              <a:rPr lang="en-US" b="1" smtClean="0">
                <a:solidFill>
                  <a:srgbClr val="FF0000"/>
                </a:solidFill>
                <a:ea typeface="ＭＳ Ｐゴシック" pitchFamily="34" charset="-128"/>
              </a:rPr>
              <a:t>     1) Satan cast doubt on </a:t>
            </a:r>
          </a:p>
          <a:p>
            <a:pPr eaLnBrk="1" hangingPunct="1">
              <a:buFontTx/>
              <a:buNone/>
            </a:pPr>
            <a:r>
              <a:rPr lang="en-US" b="1" smtClean="0">
                <a:solidFill>
                  <a:srgbClr val="FF0000"/>
                </a:solidFill>
                <a:ea typeface="ＭＳ Ｐゴシック" pitchFamily="34" charset="-128"/>
              </a:rPr>
              <a:t>		God</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s Word—</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Did God really say?</a:t>
            </a:r>
            <a:r>
              <a:rPr lang="ja-JP" altLang="en-US" b="1" smtClean="0">
                <a:solidFill>
                  <a:srgbClr val="FF0000"/>
                </a:solidFill>
                <a:ea typeface="ＭＳ Ｐゴシック" pitchFamily="34" charset="-128"/>
              </a:rPr>
              <a:t>”</a:t>
            </a:r>
            <a:endParaRPr lang="en-US" altLang="ja-JP" b="1" smtClean="0">
              <a:solidFill>
                <a:srgbClr val="FF0000"/>
              </a:solidFill>
              <a:ea typeface="ＭＳ Ｐゴシック" pitchFamily="34" charset="-128"/>
            </a:endParaRPr>
          </a:p>
          <a:p>
            <a:pPr eaLnBrk="1" hangingPunct="1"/>
            <a:r>
              <a:rPr lang="en-US" b="1" smtClean="0">
                <a:solidFill>
                  <a:srgbClr val="FF0000"/>
                </a:solidFill>
                <a:ea typeface="ＭＳ Ｐゴシック" pitchFamily="34" charset="-128"/>
              </a:rPr>
              <a:t>     2) Satan contradicts God</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s Word—	</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You will not surely die.</a:t>
            </a:r>
            <a:r>
              <a:rPr lang="ja-JP" altLang="en-US" b="1" smtClean="0">
                <a:solidFill>
                  <a:srgbClr val="FF0000"/>
                </a:solidFill>
                <a:ea typeface="ＭＳ Ｐゴシック" pitchFamily="34" charset="-128"/>
              </a:rPr>
              <a:t>”</a:t>
            </a:r>
            <a:endParaRPr lang="en-US" altLang="ja-JP" b="1" smtClean="0">
              <a:solidFill>
                <a:srgbClr val="FF0000"/>
              </a:solidFill>
              <a:ea typeface="ＭＳ Ｐゴシック" pitchFamily="34" charset="-128"/>
            </a:endParaRPr>
          </a:p>
          <a:p>
            <a:pPr eaLnBrk="1" hangingPunct="1"/>
            <a:r>
              <a:rPr lang="en-US" b="1" smtClean="0">
                <a:solidFill>
                  <a:srgbClr val="FF0000"/>
                </a:solidFill>
                <a:ea typeface="ＭＳ Ｐゴシック" pitchFamily="34" charset="-128"/>
              </a:rPr>
              <a:t>     3) Satan makes false promises—	</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You will be like God…</a:t>
            </a:r>
            <a:r>
              <a:rPr lang="ja-JP" altLang="en-US" b="1" smtClean="0">
                <a:solidFill>
                  <a:srgbClr val="FF0000"/>
                </a:solidFill>
                <a:ea typeface="ＭＳ Ｐゴシック" pitchFamily="34" charset="-128"/>
              </a:rPr>
              <a:t>”</a:t>
            </a:r>
            <a:endParaRPr lang="en-US" b="1" smtClean="0">
              <a:solidFill>
                <a:srgbClr val="FF0000"/>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dissolve">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dissolve">
                                      <p:cBhvr>
                                        <p:cTn id="12" dur="500"/>
                                        <p:tgtEl>
                                          <p:spTgt spid="55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dissolve">
                                      <p:cBhvr>
                                        <p:cTn id="17" dur="500"/>
                                        <p:tgtEl>
                                          <p:spTgt spid="552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dissolve">
                                      <p:cBhvr>
                                        <p:cTn id="22" dur="500"/>
                                        <p:tgtEl>
                                          <p:spTgt spid="552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Effect transition="in" filter="dissolve">
                                      <p:cBhvr>
                                        <p:cTn id="27" dur="500"/>
                                        <p:tgtEl>
                                          <p:spTgt spid="552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299">
                                            <p:txEl>
                                              <p:pRg st="5" end="5"/>
                                            </p:txEl>
                                          </p:spTgt>
                                        </p:tgtEl>
                                        <p:attrNameLst>
                                          <p:attrName>style.visibility</p:attrName>
                                        </p:attrNameLst>
                                      </p:cBhvr>
                                      <p:to>
                                        <p:strVal val="visible"/>
                                      </p:to>
                                    </p:set>
                                    <p:animEffect transition="in" filter="dissolve">
                                      <p:cBhvr>
                                        <p:cTn id="32" dur="500"/>
                                        <p:tgtEl>
                                          <p:spTgt spid="55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orbidden fruit"/>
          <p:cNvPicPr>
            <a:picLocks noChangeAspect="1" noChangeArrowheads="1"/>
          </p:cNvPicPr>
          <p:nvPr/>
        </p:nvPicPr>
        <p:blipFill>
          <a:blip r:embed="rId3" cstate="print"/>
          <a:srcRect/>
          <a:stretch>
            <a:fillRect/>
          </a:stretch>
        </p:blipFill>
        <p:spPr bwMode="auto">
          <a:xfrm>
            <a:off x="457200" y="304800"/>
            <a:ext cx="4400550" cy="5867400"/>
          </a:xfrm>
          <a:prstGeom prst="rect">
            <a:avLst/>
          </a:prstGeom>
          <a:noFill/>
          <a:ln w="9525">
            <a:noFill/>
            <a:miter lim="800000"/>
            <a:headEnd/>
            <a:tailEnd/>
          </a:ln>
        </p:spPr>
      </p:pic>
      <p:sp>
        <p:nvSpPr>
          <p:cNvPr id="53251" name="Rectangle 3"/>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6148" name="Rectangle 4"/>
          <p:cNvSpPr>
            <a:spLocks noGrp="1" noChangeArrowheads="1"/>
          </p:cNvSpPr>
          <p:nvPr>
            <p:ph type="body" idx="1"/>
          </p:nvPr>
        </p:nvSpPr>
        <p:spPr>
          <a:xfrm>
            <a:off x="4876800" y="304800"/>
            <a:ext cx="3810000" cy="5821363"/>
          </a:xfrm>
        </p:spPr>
        <p:txBody>
          <a:bodyPr/>
          <a:lstStyle/>
          <a:p>
            <a:pPr eaLnBrk="1" hangingPunct="1">
              <a:lnSpc>
                <a:spcPct val="90000"/>
              </a:lnSpc>
            </a:pPr>
            <a:r>
              <a:rPr lang="en-US" smtClean="0">
                <a:solidFill>
                  <a:schemeClr val="bg1"/>
                </a:solidFill>
                <a:ea typeface="ＭＳ Ｐゴシック" pitchFamily="34" charset="-128"/>
              </a:rPr>
              <a:t>d. Adam and Eve openly and freely turned their backs on God and all that He had given to them.</a:t>
            </a:r>
          </a:p>
          <a:p>
            <a:pPr eaLnBrk="1" hangingPunct="1">
              <a:lnSpc>
                <a:spcPct val="90000"/>
              </a:lnSpc>
            </a:pP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…she took some and ate it. She also gave some to her husband, who was with her, and he ate it.</a:t>
            </a:r>
            <a:r>
              <a:rPr lang="ja-JP" altLang="en-US" smtClean="0">
                <a:solidFill>
                  <a:schemeClr val="bg1"/>
                </a:solidFill>
                <a:ea typeface="ＭＳ Ｐゴシック" pitchFamily="34" charset="-128"/>
              </a:rPr>
              <a:t>”</a:t>
            </a:r>
            <a:endParaRPr lang="en-US" smtClean="0">
              <a:solidFill>
                <a:schemeClr val="bg1"/>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dissolve">
                                      <p:cBhvr>
                                        <p:cTn id="7" dur="1000"/>
                                        <p:tgtEl>
                                          <p:spTgt spid="61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dissolve">
                                      <p:cBhvr>
                                        <p:cTn id="12" dur="1000"/>
                                        <p:tgtEl>
                                          <p:spTgt spid="6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7171" name="Rectangle 3"/>
          <p:cNvSpPr>
            <a:spLocks noGrp="1" noChangeArrowheads="1"/>
          </p:cNvSpPr>
          <p:nvPr>
            <p:ph type="body" idx="1"/>
          </p:nvPr>
        </p:nvSpPr>
        <p:spPr>
          <a:xfrm>
            <a:off x="457200" y="685800"/>
            <a:ext cx="8229600" cy="5440363"/>
          </a:xfrm>
        </p:spPr>
        <p:txBody>
          <a:bodyPr/>
          <a:lstStyle/>
          <a:p>
            <a:pPr eaLnBrk="1" hangingPunct="1"/>
            <a:r>
              <a:rPr lang="en-US" b="1" smtClean="0">
                <a:solidFill>
                  <a:srgbClr val="FF0000"/>
                </a:solidFill>
                <a:ea typeface="ＭＳ Ｐゴシック" pitchFamily="34" charset="-128"/>
              </a:rPr>
              <a:t>e. Instantly they were changed from </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saint to sinner</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 </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…then the eyes of both of them were opened and they realized they were naked…</a:t>
            </a:r>
            <a:r>
              <a:rPr lang="ja-JP" altLang="en-US" b="1" smtClean="0">
                <a:solidFill>
                  <a:srgbClr val="FF0000"/>
                </a:solidFill>
                <a:ea typeface="ＭＳ Ｐゴシック" pitchFamily="34" charset="-128"/>
              </a:rPr>
              <a:t>”</a:t>
            </a:r>
            <a:endParaRPr lang="en-US" altLang="ja-JP" b="1" smtClean="0">
              <a:solidFill>
                <a:srgbClr val="FF0000"/>
              </a:solidFill>
              <a:ea typeface="ＭＳ Ｐゴシック" pitchFamily="34" charset="-128"/>
            </a:endParaRPr>
          </a:p>
          <a:p>
            <a:pPr eaLnBrk="1" hangingPunct="1"/>
            <a:r>
              <a:rPr lang="en-US" b="1" smtClean="0">
                <a:solidFill>
                  <a:srgbClr val="FF0000"/>
                </a:solidFill>
                <a:ea typeface="ＭＳ Ｐゴシック" pitchFamily="34" charset="-128"/>
              </a:rPr>
              <a:t>     1) The affects of sin are not always 	gradual.</a:t>
            </a:r>
          </a:p>
          <a:p>
            <a:pPr eaLnBrk="1" hangingPunct="1"/>
            <a:r>
              <a:rPr lang="en-US" b="1" smtClean="0">
                <a:solidFill>
                  <a:srgbClr val="FF0000"/>
                </a:solidFill>
                <a:ea typeface="ＭＳ Ｐゴシック" pitchFamily="34" charset="-128"/>
              </a:rPr>
              <a:t>     2) Death (spiritual death) comes 	quickly.</a:t>
            </a:r>
          </a:p>
          <a:p>
            <a:pPr eaLnBrk="1" hangingPunct="1"/>
            <a:r>
              <a:rPr lang="en-US" b="1" smtClean="0">
                <a:solidFill>
                  <a:srgbClr val="FF0000"/>
                </a:solidFill>
                <a:ea typeface="ＭＳ Ｐゴシック" pitchFamily="34" charset="-128"/>
              </a:rPr>
              <a:t>     3) </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Pandora</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s box</a:t>
            </a:r>
            <a:r>
              <a:rPr lang="ja-JP" altLang="en-US" b="1" smtClean="0">
                <a:solidFill>
                  <a:srgbClr val="FF0000"/>
                </a:solidFill>
                <a:ea typeface="ＭＳ Ｐゴシック" pitchFamily="34" charset="-128"/>
              </a:rPr>
              <a:t>”</a:t>
            </a:r>
            <a:r>
              <a:rPr lang="en-US" altLang="ja-JP" b="1" smtClean="0">
                <a:solidFill>
                  <a:srgbClr val="FF0000"/>
                </a:solidFill>
                <a:ea typeface="ＭＳ Ｐゴシック" pitchFamily="34" charset="-128"/>
              </a:rPr>
              <a:t> was opened and 	they could not shut it.</a:t>
            </a:r>
            <a:endParaRPr lang="en-US" b="1" smtClean="0">
              <a:solidFill>
                <a:srgbClr val="FF0000"/>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10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1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ssolve">
                                      <p:cBhvr>
                                        <p:cTn id="17" dur="10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dissolve">
                                      <p:cBhvr>
                                        <p:cTn id="22"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ide from God"/>
          <p:cNvPicPr>
            <a:picLocks noChangeAspect="1" noChangeArrowheads="1"/>
          </p:cNvPicPr>
          <p:nvPr/>
        </p:nvPicPr>
        <p:blipFill>
          <a:blip r:embed="rId3" cstate="print"/>
          <a:srcRect/>
          <a:stretch>
            <a:fillRect/>
          </a:stretch>
        </p:blipFill>
        <p:spPr bwMode="auto">
          <a:xfrm>
            <a:off x="3657600" y="304800"/>
            <a:ext cx="5029200" cy="5791200"/>
          </a:xfrm>
          <a:prstGeom prst="rect">
            <a:avLst/>
          </a:prstGeom>
          <a:noFill/>
          <a:ln w="9525">
            <a:noFill/>
            <a:miter lim="800000"/>
            <a:headEnd/>
            <a:tailEnd/>
          </a:ln>
        </p:spPr>
      </p:pic>
      <p:sp>
        <p:nvSpPr>
          <p:cNvPr id="55299" name="Rectangle 3"/>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8196" name="Rectangle 4"/>
          <p:cNvSpPr>
            <a:spLocks noGrp="1" noChangeArrowheads="1"/>
          </p:cNvSpPr>
          <p:nvPr>
            <p:ph type="body" idx="1"/>
          </p:nvPr>
        </p:nvSpPr>
        <p:spPr>
          <a:xfrm>
            <a:off x="457200" y="228600"/>
            <a:ext cx="3200400" cy="5897563"/>
          </a:xfrm>
        </p:spPr>
        <p:txBody>
          <a:bodyPr/>
          <a:lstStyle/>
          <a:p>
            <a:pPr eaLnBrk="1" hangingPunct="1"/>
            <a:r>
              <a:rPr lang="en-US" smtClean="0">
                <a:solidFill>
                  <a:schemeClr val="bg1"/>
                </a:solidFill>
                <a:ea typeface="ＭＳ Ｐゴシック" pitchFamily="34" charset="-128"/>
              </a:rPr>
              <a:t>f. In their </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sin</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 they try to hide:</a:t>
            </a:r>
          </a:p>
          <a:p>
            <a:pPr eaLnBrk="1" hangingPunct="1"/>
            <a:r>
              <a:rPr lang="en-US" smtClean="0">
                <a:solidFill>
                  <a:schemeClr val="bg1"/>
                </a:solidFill>
                <a:ea typeface="ＭＳ Ｐゴシック" pitchFamily="34" charset="-128"/>
              </a:rPr>
              <a:t>1) From their nakedness by covering themselves.</a:t>
            </a:r>
          </a:p>
          <a:p>
            <a:pPr eaLnBrk="1" hangingPunct="1"/>
            <a:r>
              <a:rPr lang="en-US" smtClean="0">
                <a:solidFill>
                  <a:schemeClr val="bg1"/>
                </a:solidFill>
                <a:ea typeface="ＭＳ Ｐゴシック" pitchFamily="34" charset="-128"/>
              </a:rPr>
              <a:t>2) From God by running away from Him.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dissolve">
                                      <p:cBhvr>
                                        <p:cTn id="7" dur="1000"/>
                                        <p:tgtEl>
                                          <p:spTgt spid="81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6">
                                            <p:txEl>
                                              <p:pRg st="1" end="1"/>
                                            </p:txEl>
                                          </p:spTgt>
                                        </p:tgtEl>
                                        <p:attrNameLst>
                                          <p:attrName>style.visibility</p:attrName>
                                        </p:attrNameLst>
                                      </p:cBhvr>
                                      <p:to>
                                        <p:strVal val="visible"/>
                                      </p:to>
                                    </p:set>
                                    <p:animEffect transition="in" filter="dissolve">
                                      <p:cBhvr>
                                        <p:cTn id="12" dur="1000"/>
                                        <p:tgtEl>
                                          <p:spTgt spid="81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6">
                                            <p:txEl>
                                              <p:pRg st="2" end="2"/>
                                            </p:txEl>
                                          </p:spTgt>
                                        </p:tgtEl>
                                        <p:attrNameLst>
                                          <p:attrName>style.visibility</p:attrName>
                                        </p:attrNameLst>
                                      </p:cBhvr>
                                      <p:to>
                                        <p:strVal val="visible"/>
                                      </p:to>
                                    </p:set>
                                    <p:animEffect transition="in" filter="dissolve">
                                      <p:cBhvr>
                                        <p:cTn id="17" dur="1000"/>
                                        <p:tgtEl>
                                          <p:spTgt spid="81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01 sinful man"/>
          <p:cNvPicPr>
            <a:picLocks noChangeAspect="1" noChangeArrowheads="1"/>
          </p:cNvPicPr>
          <p:nvPr/>
        </p:nvPicPr>
        <p:blipFill>
          <a:blip r:embed="rId3" cstate="print"/>
          <a:srcRect/>
          <a:stretch>
            <a:fillRect/>
          </a:stretch>
        </p:blipFill>
        <p:spPr bwMode="auto">
          <a:xfrm>
            <a:off x="457200" y="304800"/>
            <a:ext cx="8153400" cy="2438400"/>
          </a:xfrm>
          <a:prstGeom prst="rect">
            <a:avLst/>
          </a:prstGeom>
          <a:noFill/>
          <a:ln w="9525">
            <a:noFill/>
            <a:miter lim="800000"/>
            <a:headEnd/>
            <a:tailEnd/>
          </a:ln>
        </p:spPr>
      </p:pic>
      <p:sp>
        <p:nvSpPr>
          <p:cNvPr id="56323" name="Rectangle 3"/>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56324" name="Rectangle 4"/>
          <p:cNvSpPr>
            <a:spLocks noGrp="1" noChangeArrowheads="1"/>
          </p:cNvSpPr>
          <p:nvPr>
            <p:ph type="body" idx="1"/>
          </p:nvPr>
        </p:nvSpPr>
        <p:spPr>
          <a:xfrm>
            <a:off x="457200" y="2743200"/>
            <a:ext cx="8229600" cy="3962400"/>
          </a:xfrm>
        </p:spPr>
        <p:txBody>
          <a:bodyPr/>
          <a:lstStyle/>
          <a:p>
            <a:pPr eaLnBrk="1" hangingPunct="1">
              <a:lnSpc>
                <a:spcPct val="80000"/>
              </a:lnSpc>
            </a:pPr>
            <a:r>
              <a:rPr lang="en-US" sz="2800" smtClean="0">
                <a:solidFill>
                  <a:schemeClr val="bg1"/>
                </a:solidFill>
                <a:ea typeface="ＭＳ Ｐゴシック" pitchFamily="34" charset="-128"/>
              </a:rPr>
              <a:t>g. Romans 3:9-18</a:t>
            </a:r>
          </a:p>
          <a:p>
            <a:pPr eaLnBrk="1" hangingPunct="1">
              <a:lnSpc>
                <a:spcPct val="80000"/>
              </a:lnSpc>
            </a:pPr>
            <a:r>
              <a:rPr lang="ja-JP" altLang="en-US" sz="2800" smtClean="0">
                <a:solidFill>
                  <a:schemeClr val="bg1"/>
                </a:solidFill>
                <a:ea typeface="ＭＳ Ｐゴシック" pitchFamily="34" charset="-128"/>
              </a:rPr>
              <a:t>“</a:t>
            </a:r>
            <a:r>
              <a:rPr lang="en-US" altLang="ja-JP" sz="2800" smtClean="0">
                <a:solidFill>
                  <a:schemeClr val="bg1"/>
                </a:solidFill>
                <a:ea typeface="ＭＳ Ｐゴシック" pitchFamily="34" charset="-128"/>
              </a:rPr>
              <a:t>9What shall we conclude then? Are we any better? Not at all! We have already made the charge that Jews and Gentiles alike are all under sin. 10As it is written: There is no one righteous, not even one; 11there is no one who understands, no one who seeks God. 12All have turned away, they have together become worthless; there is no one who does good, not even one."</a:t>
            </a:r>
            <a:endParaRPr lang="en-US" sz="2800" smtClean="0">
              <a:solidFill>
                <a:schemeClr val="bg1"/>
              </a:solidFill>
              <a:ea typeface="ＭＳ Ｐゴシック"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57200" y="2819400"/>
            <a:ext cx="8229600" cy="3733800"/>
          </a:xfrm>
        </p:spPr>
        <p:txBody>
          <a:bodyPr/>
          <a:lstStyle/>
          <a:p>
            <a:pPr eaLnBrk="1" hangingPunct="1"/>
            <a:r>
              <a:rPr lang="en-US" sz="2900" smtClean="0">
                <a:solidFill>
                  <a:schemeClr val="bg1"/>
                </a:solidFill>
                <a:ea typeface="ＭＳ Ｐゴシック" pitchFamily="34" charset="-128"/>
              </a:rPr>
              <a:t>13"Their throats are open graves; their tongues practice deceit." "The poison of vipers is on their lips."14"Their mouths are full of cursing and bitterness." 15"Their feet are swift to shed blood; 16 ruin and misery mark their ways,17 and the way of peace they do not know." 18"There is no fear of God before their eyes." </a:t>
            </a:r>
          </a:p>
        </p:txBody>
      </p:sp>
      <p:pic>
        <p:nvPicPr>
          <p:cNvPr id="57347" name="Picture 5" descr="01 sinful man"/>
          <p:cNvPicPr>
            <a:picLocks noChangeAspect="1" noChangeArrowheads="1"/>
          </p:cNvPicPr>
          <p:nvPr/>
        </p:nvPicPr>
        <p:blipFill>
          <a:blip r:embed="rId3" cstate="print"/>
          <a:srcRect/>
          <a:stretch>
            <a:fillRect/>
          </a:stretch>
        </p:blipFill>
        <p:spPr bwMode="auto">
          <a:xfrm>
            <a:off x="457200" y="304800"/>
            <a:ext cx="8153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457200" y="2438400"/>
            <a:ext cx="8229600" cy="4114800"/>
          </a:xfrm>
        </p:spPr>
        <p:txBody>
          <a:bodyPr/>
          <a:lstStyle/>
          <a:p>
            <a:pPr eaLnBrk="1" hangingPunct="1"/>
            <a:r>
              <a:rPr lang="en-US" smtClean="0">
                <a:solidFill>
                  <a:schemeClr val="bg1"/>
                </a:solidFill>
                <a:ea typeface="ＭＳ Ｐゴシック" pitchFamily="34" charset="-128"/>
              </a:rPr>
              <a:t>1) So how are we described?</a:t>
            </a:r>
          </a:p>
          <a:p>
            <a:pPr eaLnBrk="1" hangingPunct="1"/>
            <a:r>
              <a:rPr lang="en-US" smtClean="0">
                <a:solidFill>
                  <a:schemeClr val="bg1"/>
                </a:solidFill>
                <a:ea typeface="ＭＳ Ｐゴシック" pitchFamily="34" charset="-128"/>
              </a:rPr>
              <a:t>Aa. No one is righteous.</a:t>
            </a:r>
          </a:p>
          <a:p>
            <a:pPr eaLnBrk="1" hangingPunct="1"/>
            <a:r>
              <a:rPr lang="en-US" smtClean="0">
                <a:solidFill>
                  <a:schemeClr val="bg1"/>
                </a:solidFill>
                <a:ea typeface="ＭＳ Ｐゴシック" pitchFamily="34" charset="-128"/>
              </a:rPr>
              <a:t>Bb. No one understands or seeks God.</a:t>
            </a:r>
          </a:p>
          <a:p>
            <a:pPr eaLnBrk="1" hangingPunct="1"/>
            <a:r>
              <a:rPr lang="en-US" smtClean="0">
                <a:solidFill>
                  <a:schemeClr val="bg1"/>
                </a:solidFill>
                <a:ea typeface="ＭＳ Ｐゴシック" pitchFamily="34" charset="-128"/>
              </a:rPr>
              <a:t>Cc. All have turned away.</a:t>
            </a:r>
          </a:p>
          <a:p>
            <a:pPr eaLnBrk="1" hangingPunct="1"/>
            <a:r>
              <a:rPr lang="en-US" smtClean="0">
                <a:solidFill>
                  <a:schemeClr val="bg1"/>
                </a:solidFill>
                <a:ea typeface="ＭＳ Ｐゴシック" pitchFamily="34" charset="-128"/>
              </a:rPr>
              <a:t>Dd. No one does good.</a:t>
            </a:r>
          </a:p>
          <a:p>
            <a:pPr eaLnBrk="1" hangingPunct="1"/>
            <a:r>
              <a:rPr lang="en-US" smtClean="0">
                <a:solidFill>
                  <a:schemeClr val="bg1"/>
                </a:solidFill>
                <a:ea typeface="ＭＳ Ｐゴシック" pitchFamily="34" charset="-128"/>
              </a:rPr>
              <a:t>Ee. Throats are graves.</a:t>
            </a:r>
          </a:p>
          <a:p>
            <a:pPr eaLnBrk="1" hangingPunct="1"/>
            <a:endParaRPr lang="en-US" smtClean="0">
              <a:solidFill>
                <a:schemeClr val="bg1"/>
              </a:solidFill>
              <a:ea typeface="ＭＳ Ｐゴシック" pitchFamily="34" charset="-128"/>
            </a:endParaRPr>
          </a:p>
        </p:txBody>
      </p:sp>
      <p:pic>
        <p:nvPicPr>
          <p:cNvPr id="2" name="Picture 4" descr="01 sinful man"/>
          <p:cNvPicPr>
            <a:picLocks noChangeAspect="1" noChangeArrowheads="1"/>
          </p:cNvPicPr>
          <p:nvPr/>
        </p:nvPicPr>
        <p:blipFill>
          <a:blip r:embed="rId3" cstate="print"/>
          <a:srcRect/>
          <a:stretch>
            <a:fillRect/>
          </a:stretch>
        </p:blipFill>
        <p:spPr bwMode="auto">
          <a:xfrm>
            <a:off x="457200" y="304800"/>
            <a:ext cx="81534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dissolve">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dissolve">
                                      <p:cBhvr>
                                        <p:cTn id="12" dur="500"/>
                                        <p:tgtEl>
                                          <p:spTgt spid="58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dissolve">
                                      <p:cBhvr>
                                        <p:cTn id="17" dur="500"/>
                                        <p:tgtEl>
                                          <p:spTgt spid="58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dissolve">
                                      <p:cBhvr>
                                        <p:cTn id="22" dur="500"/>
                                        <p:tgtEl>
                                          <p:spTgt spid="583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dissolve">
                                      <p:cBhvr>
                                        <p:cTn id="27" dur="500"/>
                                        <p:tgtEl>
                                          <p:spTgt spid="583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dissolve">
                                      <p:cBhvr>
                                        <p:cTn id="32" dur="500"/>
                                        <p:tgtEl>
                                          <p:spTgt spid="583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26627" name="Rectangle 3"/>
          <p:cNvSpPr>
            <a:spLocks noGrp="1" noChangeArrowheads="1"/>
          </p:cNvSpPr>
          <p:nvPr>
            <p:ph type="body" idx="1"/>
          </p:nvPr>
        </p:nvSpPr>
        <p:spPr>
          <a:xfrm>
            <a:off x="5410200" y="228600"/>
            <a:ext cx="3276600" cy="5897563"/>
          </a:xfrm>
        </p:spPr>
        <p:txBody>
          <a:bodyPr/>
          <a:lstStyle/>
          <a:p>
            <a:pPr eaLnBrk="1" hangingPunct="1"/>
            <a:r>
              <a:rPr lang="en-US" smtClean="0">
                <a:solidFill>
                  <a:schemeClr val="bg1"/>
                </a:solidFill>
                <a:ea typeface="ＭＳ Ｐゴシック" pitchFamily="34" charset="-128"/>
              </a:rPr>
              <a:t>2) Genesis 6:9</a:t>
            </a:r>
          </a:p>
          <a:p>
            <a:pPr eaLnBrk="1" hangingPunct="1"/>
            <a:r>
              <a:rPr lang="en-US" smtClean="0">
                <a:solidFill>
                  <a:schemeClr val="bg1"/>
                </a:solidFill>
                <a:ea typeface="ＭＳ Ｐゴシック" pitchFamily="34" charset="-128"/>
              </a:rPr>
              <a:t>3) Genesis 10:1</a:t>
            </a:r>
          </a:p>
          <a:p>
            <a:pPr eaLnBrk="1" hangingPunct="1"/>
            <a:r>
              <a:rPr lang="en-US" smtClean="0">
                <a:solidFill>
                  <a:schemeClr val="bg1"/>
                </a:solidFill>
                <a:ea typeface="ＭＳ Ｐゴシック" pitchFamily="34" charset="-128"/>
              </a:rPr>
              <a:t>4) Genesis 11:10</a:t>
            </a:r>
          </a:p>
          <a:p>
            <a:pPr eaLnBrk="1" hangingPunct="1"/>
            <a:r>
              <a:rPr lang="en-US" smtClean="0">
                <a:solidFill>
                  <a:schemeClr val="bg1"/>
                </a:solidFill>
                <a:ea typeface="ＭＳ Ｐゴシック" pitchFamily="34" charset="-128"/>
              </a:rPr>
              <a:t>5) The word has the connotation of a family history or succession.</a:t>
            </a:r>
          </a:p>
          <a:p>
            <a:pPr eaLnBrk="1" hangingPunct="1"/>
            <a:endParaRPr lang="en-US" smtClean="0">
              <a:solidFill>
                <a:schemeClr val="bg1"/>
              </a:solidFill>
              <a:ea typeface="ＭＳ Ｐゴシック" pitchFamily="34" charset="-128"/>
            </a:endParaRPr>
          </a:p>
        </p:txBody>
      </p:sp>
      <p:pic>
        <p:nvPicPr>
          <p:cNvPr id="22532" name="Picture 4" descr="004 days of creat96"/>
          <p:cNvPicPr>
            <a:picLocks noChangeArrowheads="1"/>
          </p:cNvPicPr>
          <p:nvPr/>
        </p:nvPicPr>
        <p:blipFill>
          <a:blip r:embed="rId3" cstate="print"/>
          <a:srcRect/>
          <a:stretch>
            <a:fillRect/>
          </a:stretch>
        </p:blipFill>
        <p:spPr bwMode="auto">
          <a:xfrm>
            <a:off x="0" y="0"/>
            <a:ext cx="57912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20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20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2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01 sinful man"/>
          <p:cNvPicPr>
            <a:picLocks noChangeAspect="1" noChangeArrowheads="1"/>
          </p:cNvPicPr>
          <p:nvPr/>
        </p:nvPicPr>
        <p:blipFill>
          <a:blip r:embed="rId3" cstate="print"/>
          <a:srcRect/>
          <a:stretch>
            <a:fillRect/>
          </a:stretch>
        </p:blipFill>
        <p:spPr bwMode="auto">
          <a:xfrm>
            <a:off x="457200" y="304800"/>
            <a:ext cx="8153400" cy="2438400"/>
          </a:xfrm>
          <a:prstGeom prst="rect">
            <a:avLst/>
          </a:prstGeom>
          <a:noFill/>
          <a:ln w="9525">
            <a:noFill/>
            <a:miter lim="800000"/>
            <a:headEnd/>
            <a:tailEnd/>
          </a:ln>
        </p:spPr>
      </p:pic>
      <p:sp>
        <p:nvSpPr>
          <p:cNvPr id="59395" name="Rectangle 3"/>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10244" name="Rectangle 4"/>
          <p:cNvSpPr>
            <a:spLocks noGrp="1" noChangeArrowheads="1"/>
          </p:cNvSpPr>
          <p:nvPr>
            <p:ph type="body" idx="1"/>
          </p:nvPr>
        </p:nvSpPr>
        <p:spPr>
          <a:xfrm>
            <a:off x="457200" y="2819400"/>
            <a:ext cx="8229600" cy="3382963"/>
          </a:xfrm>
        </p:spPr>
        <p:txBody>
          <a:bodyPr/>
          <a:lstStyle/>
          <a:p>
            <a:pPr eaLnBrk="1" hangingPunct="1"/>
            <a:r>
              <a:rPr lang="en-US" smtClean="0">
                <a:solidFill>
                  <a:schemeClr val="bg1"/>
                </a:solidFill>
                <a:ea typeface="ＭＳ Ｐゴシック" pitchFamily="34" charset="-128"/>
              </a:rPr>
              <a:t>Ff. Lips are poisonous.</a:t>
            </a:r>
          </a:p>
          <a:p>
            <a:pPr eaLnBrk="1" hangingPunct="1"/>
            <a:r>
              <a:rPr lang="en-US" smtClean="0">
                <a:solidFill>
                  <a:schemeClr val="bg1"/>
                </a:solidFill>
                <a:ea typeface="ＭＳ Ｐゴシック" pitchFamily="34" charset="-128"/>
              </a:rPr>
              <a:t>Gg. Mouths curse and are bitter.</a:t>
            </a:r>
          </a:p>
          <a:p>
            <a:pPr eaLnBrk="1" hangingPunct="1"/>
            <a:r>
              <a:rPr lang="en-US" smtClean="0">
                <a:solidFill>
                  <a:schemeClr val="bg1"/>
                </a:solidFill>
                <a:ea typeface="ＭＳ Ｐゴシック" pitchFamily="34" charset="-128"/>
              </a:rPr>
              <a:t>Hh. Quick to shed blood.</a:t>
            </a:r>
          </a:p>
          <a:p>
            <a:pPr eaLnBrk="1" hangingPunct="1"/>
            <a:r>
              <a:rPr lang="en-US" smtClean="0">
                <a:solidFill>
                  <a:schemeClr val="bg1"/>
                </a:solidFill>
                <a:ea typeface="ＭＳ Ｐゴシック" pitchFamily="34" charset="-128"/>
              </a:rPr>
              <a:t>Ii. Tongues practice deceit.</a:t>
            </a:r>
          </a:p>
          <a:p>
            <a:pPr eaLnBrk="1" hangingPunct="1"/>
            <a:r>
              <a:rPr lang="en-US" smtClean="0">
                <a:solidFill>
                  <a:schemeClr val="bg1"/>
                </a:solidFill>
                <a:ea typeface="ＭＳ Ｐゴシック" pitchFamily="34" charset="-128"/>
              </a:rPr>
              <a:t>Jj. Full of ruin and misery.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dissolve">
                                      <p:cBhvr>
                                        <p:cTn id="7" dur="1000"/>
                                        <p:tgtEl>
                                          <p:spTgt spid="102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dissolve">
                                      <p:cBhvr>
                                        <p:cTn id="12" dur="1000"/>
                                        <p:tgtEl>
                                          <p:spTgt spid="102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4">
                                            <p:txEl>
                                              <p:pRg st="2" end="2"/>
                                            </p:txEl>
                                          </p:spTgt>
                                        </p:tgtEl>
                                        <p:attrNameLst>
                                          <p:attrName>style.visibility</p:attrName>
                                        </p:attrNameLst>
                                      </p:cBhvr>
                                      <p:to>
                                        <p:strVal val="visible"/>
                                      </p:to>
                                    </p:set>
                                    <p:animEffect transition="in" filter="dissolve">
                                      <p:cBhvr>
                                        <p:cTn id="17" dur="1000"/>
                                        <p:tgtEl>
                                          <p:spTgt spid="102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4">
                                            <p:txEl>
                                              <p:pRg st="3" end="3"/>
                                            </p:txEl>
                                          </p:spTgt>
                                        </p:tgtEl>
                                        <p:attrNameLst>
                                          <p:attrName>style.visibility</p:attrName>
                                        </p:attrNameLst>
                                      </p:cBhvr>
                                      <p:to>
                                        <p:strVal val="visible"/>
                                      </p:to>
                                    </p:set>
                                    <p:animEffect transition="in" filter="dissolve">
                                      <p:cBhvr>
                                        <p:cTn id="22" dur="1000"/>
                                        <p:tgtEl>
                                          <p:spTgt spid="1024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4">
                                            <p:txEl>
                                              <p:pRg st="4" end="4"/>
                                            </p:txEl>
                                          </p:spTgt>
                                        </p:tgtEl>
                                        <p:attrNameLst>
                                          <p:attrName>style.visibility</p:attrName>
                                        </p:attrNameLst>
                                      </p:cBhvr>
                                      <p:to>
                                        <p:strVal val="visible"/>
                                      </p:to>
                                    </p:set>
                                    <p:animEffect transition="in" filter="dissolve">
                                      <p:cBhvr>
                                        <p:cTn id="27" dur="1000"/>
                                        <p:tgtEl>
                                          <p:spTgt spid="10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01 sinful man"/>
          <p:cNvPicPr>
            <a:picLocks noChangeAspect="1" noChangeArrowheads="1"/>
          </p:cNvPicPr>
          <p:nvPr/>
        </p:nvPicPr>
        <p:blipFill>
          <a:blip r:embed="rId3" cstate="print"/>
          <a:srcRect/>
          <a:stretch>
            <a:fillRect/>
          </a:stretch>
        </p:blipFill>
        <p:spPr bwMode="auto">
          <a:xfrm>
            <a:off x="457200" y="304800"/>
            <a:ext cx="8153400" cy="2438400"/>
          </a:xfrm>
          <a:prstGeom prst="rect">
            <a:avLst/>
          </a:prstGeom>
          <a:noFill/>
          <a:ln w="9525">
            <a:noFill/>
            <a:miter lim="800000"/>
            <a:headEnd/>
            <a:tailEnd/>
          </a:ln>
        </p:spPr>
      </p:pic>
      <p:sp>
        <p:nvSpPr>
          <p:cNvPr id="60419" name="Rectangle 3"/>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11268" name="Rectangle 4"/>
          <p:cNvSpPr>
            <a:spLocks noGrp="1" noChangeArrowheads="1"/>
          </p:cNvSpPr>
          <p:nvPr>
            <p:ph type="body" idx="1"/>
          </p:nvPr>
        </p:nvSpPr>
        <p:spPr>
          <a:xfrm>
            <a:off x="457200" y="2743200"/>
            <a:ext cx="8229600" cy="3382963"/>
          </a:xfrm>
        </p:spPr>
        <p:txBody>
          <a:bodyPr/>
          <a:lstStyle/>
          <a:p>
            <a:pPr eaLnBrk="1" hangingPunct="1"/>
            <a:r>
              <a:rPr lang="en-US" smtClean="0">
                <a:solidFill>
                  <a:schemeClr val="bg1"/>
                </a:solidFill>
                <a:ea typeface="ＭＳ Ｐゴシック" pitchFamily="34" charset="-128"/>
              </a:rPr>
              <a:t>Kk.. Don</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t know peace.</a:t>
            </a:r>
          </a:p>
          <a:p>
            <a:pPr eaLnBrk="1" hangingPunct="1"/>
            <a:r>
              <a:rPr lang="en-US" smtClean="0">
                <a:solidFill>
                  <a:schemeClr val="bg1"/>
                </a:solidFill>
                <a:ea typeface="ＭＳ Ｐゴシック" pitchFamily="34" charset="-128"/>
              </a:rPr>
              <a:t>Ll. Don</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t fear God.</a:t>
            </a:r>
          </a:p>
          <a:p>
            <a:pPr eaLnBrk="1" hangingPunct="1"/>
            <a:r>
              <a:rPr lang="en-US" smtClean="0">
                <a:solidFill>
                  <a:schemeClr val="bg1"/>
                </a:solidFill>
                <a:ea typeface="ＭＳ Ｐゴシック" pitchFamily="34" charset="-128"/>
              </a:rPr>
              <a:t>This is all what we have inherited from our first parents, Adam and Eve. And we will pass this on to our children.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dissolve">
                                      <p:cBhvr>
                                        <p:cTn id="7" dur="1000"/>
                                        <p:tgtEl>
                                          <p:spTgt spid="112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dissolve">
                                      <p:cBhvr>
                                        <p:cTn id="12" dur="1000"/>
                                        <p:tgtEl>
                                          <p:spTgt spid="112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dissolve">
                                      <p:cBhvr>
                                        <p:cTn id="17" dur="1000"/>
                                        <p:tgtEl>
                                          <p:spTgt spid="112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23555" name="Rectangle 3"/>
          <p:cNvSpPr>
            <a:spLocks noGrp="1" noChangeArrowheads="1"/>
          </p:cNvSpPr>
          <p:nvPr>
            <p:ph type="body" idx="1"/>
          </p:nvPr>
        </p:nvSpPr>
        <p:spPr>
          <a:xfrm>
            <a:off x="5410200" y="228600"/>
            <a:ext cx="3276600" cy="5897563"/>
          </a:xfrm>
        </p:spPr>
        <p:txBody>
          <a:bodyPr/>
          <a:lstStyle/>
          <a:p>
            <a:pPr eaLnBrk="1" hangingPunct="1"/>
            <a:r>
              <a:rPr lang="en-US" smtClean="0">
                <a:solidFill>
                  <a:schemeClr val="bg1"/>
                </a:solidFill>
                <a:ea typeface="ＭＳ Ｐゴシック" pitchFamily="34" charset="-128"/>
              </a:rPr>
              <a:t>d.Therefore, Genesis Two is not actually a creation account but </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a family history</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 of the first man and woman on the sixth day.</a:t>
            </a:r>
            <a:endParaRPr lang="en-US" smtClean="0">
              <a:solidFill>
                <a:schemeClr val="bg1"/>
              </a:solidFill>
              <a:ea typeface="ＭＳ Ｐゴシック" pitchFamily="34" charset="-128"/>
            </a:endParaRPr>
          </a:p>
        </p:txBody>
      </p:sp>
      <p:pic>
        <p:nvPicPr>
          <p:cNvPr id="23556" name="Picture 4" descr="004 days of creat96"/>
          <p:cNvPicPr>
            <a:picLocks noChangeArrowheads="1"/>
          </p:cNvPicPr>
          <p:nvPr/>
        </p:nvPicPr>
        <p:blipFill>
          <a:blip r:embed="rId3" cstate="print"/>
          <a:srcRect/>
          <a:stretch>
            <a:fillRect/>
          </a:stretch>
        </p:blipFill>
        <p:spPr bwMode="auto">
          <a:xfrm>
            <a:off x="0" y="0"/>
            <a:ext cx="5791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29699" name="Rectangle 3"/>
          <p:cNvSpPr>
            <a:spLocks noGrp="1" noChangeArrowheads="1"/>
          </p:cNvSpPr>
          <p:nvPr>
            <p:ph type="body" idx="1"/>
          </p:nvPr>
        </p:nvSpPr>
        <p:spPr>
          <a:xfrm>
            <a:off x="457200" y="304800"/>
            <a:ext cx="8229600" cy="5821363"/>
          </a:xfrm>
        </p:spPr>
        <p:txBody>
          <a:bodyPr/>
          <a:lstStyle/>
          <a:p>
            <a:pPr eaLnBrk="1" hangingPunct="1"/>
            <a:r>
              <a:rPr lang="en-US" b="1" smtClean="0">
                <a:solidFill>
                  <a:schemeClr val="bg1"/>
                </a:solidFill>
                <a:ea typeface="ＭＳ Ｐゴシック" pitchFamily="34" charset="-128"/>
              </a:rPr>
              <a:t>3. So Genesis Two takes a more detailed look at:</a:t>
            </a:r>
          </a:p>
        </p:txBody>
      </p:sp>
      <p:pic>
        <p:nvPicPr>
          <p:cNvPr id="29700" name="Picture 4"/>
          <p:cNvPicPr>
            <a:picLocks noChangeAspect="1" noChangeArrowheads="1"/>
          </p:cNvPicPr>
          <p:nvPr/>
        </p:nvPicPr>
        <p:blipFill>
          <a:blip r:embed="rId3" cstate="print"/>
          <a:srcRect/>
          <a:stretch>
            <a:fillRect/>
          </a:stretch>
        </p:blipFill>
        <p:spPr bwMode="auto">
          <a:xfrm>
            <a:off x="2362200" y="1447800"/>
            <a:ext cx="6183313" cy="4427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fade">
                                      <p:cBhvr>
                                        <p:cTn id="12" dur="2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304800"/>
            <a:ext cx="8229600" cy="5821363"/>
          </a:xfrm>
        </p:spPr>
        <p:txBody>
          <a:bodyPr/>
          <a:lstStyle/>
          <a:p>
            <a:pPr eaLnBrk="1" hangingPunct="1"/>
            <a:r>
              <a:rPr lang="en-US" smtClean="0">
                <a:solidFill>
                  <a:schemeClr val="bg1"/>
                </a:solidFill>
                <a:ea typeface="ＭＳ Ｐゴシック" pitchFamily="34" charset="-128"/>
              </a:rPr>
              <a:t>a.So how are we to understand Genesis 2:4b to 6?</a:t>
            </a:r>
          </a:p>
          <a:p>
            <a:pPr eaLnBrk="1" hangingPunct="1"/>
            <a:r>
              <a:rPr lang="en-US" smtClean="0">
                <a:ea typeface="ＭＳ Ｐゴシック" pitchFamily="34" charset="-128"/>
              </a:rPr>
              <a:t>     </a:t>
            </a:r>
            <a:r>
              <a:rPr lang="ja-JP" altLang="en-US" smtClean="0">
                <a:solidFill>
                  <a:schemeClr val="bg1"/>
                </a:solidFill>
                <a:ea typeface="ＭＳ Ｐゴシック" pitchFamily="34" charset="-128"/>
              </a:rPr>
              <a:t>”</a:t>
            </a:r>
            <a:r>
              <a:rPr lang="en-US" altLang="ja-JP" smtClean="0">
                <a:solidFill>
                  <a:schemeClr val="bg1"/>
                </a:solidFill>
                <a:ea typeface="ＭＳ Ｐゴシック" pitchFamily="34" charset="-128"/>
              </a:rPr>
              <a:t>4b When the LORD God made the earth and the heavens- 5 and no shrub of the field had yet appeared on the earth and no plant of the field had yet sprung up, for the LORD God had not sent rain on the earth and there was no man to work the ground, 6 but streams came up from the earth and watered the whole surface of the ground- </a:t>
            </a:r>
            <a:r>
              <a:rPr lang="ja-JP" altLang="en-US" smtClean="0">
                <a:solidFill>
                  <a:schemeClr val="bg1"/>
                </a:solidFill>
                <a:ea typeface="ＭＳ Ｐゴシック" pitchFamily="34" charset="-128"/>
              </a:rPr>
              <a:t>“</a:t>
            </a:r>
            <a:endParaRPr lang="en-US" altLang="ja-JP" smtClean="0">
              <a:solidFill>
                <a:schemeClr val="bg1"/>
              </a:solidFill>
              <a:ea typeface="ＭＳ Ｐゴシック" pitchFamily="34" charset="-128"/>
            </a:endParaRPr>
          </a:p>
          <a:p>
            <a:pPr eaLnBrk="1" hangingPunct="1"/>
            <a:endParaRPr lang="en-US" smtClean="0">
              <a:solidFill>
                <a:schemeClr val="bg1"/>
              </a:solidFill>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key"/>
          <p:cNvPicPr>
            <a:picLocks noChangeAspect="1" noChangeArrowheads="1"/>
          </p:cNvPicPr>
          <p:nvPr/>
        </p:nvPicPr>
        <p:blipFill>
          <a:blip r:embed="rId3" cstate="print"/>
          <a:srcRect/>
          <a:stretch>
            <a:fillRect/>
          </a:stretch>
        </p:blipFill>
        <p:spPr bwMode="auto">
          <a:xfrm rot="-3536182">
            <a:off x="1918494" y="1935956"/>
            <a:ext cx="1760538" cy="2282825"/>
          </a:xfrm>
          <a:prstGeom prst="rect">
            <a:avLst/>
          </a:prstGeom>
          <a:noFill/>
          <a:ln w="9525">
            <a:noFill/>
            <a:miter lim="800000"/>
            <a:headEnd/>
            <a:tailEnd/>
          </a:ln>
        </p:spPr>
      </p:pic>
      <p:sp>
        <p:nvSpPr>
          <p:cNvPr id="26627"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30723" name="Rectangle 3"/>
          <p:cNvSpPr>
            <a:spLocks noGrp="1" noChangeArrowheads="1"/>
          </p:cNvSpPr>
          <p:nvPr>
            <p:ph type="body" idx="1"/>
          </p:nvPr>
        </p:nvSpPr>
        <p:spPr>
          <a:xfrm>
            <a:off x="457200" y="228600"/>
            <a:ext cx="8229600" cy="6629400"/>
          </a:xfrm>
        </p:spPr>
        <p:txBody>
          <a:bodyPr/>
          <a:lstStyle/>
          <a:p>
            <a:pPr eaLnBrk="1" hangingPunct="1"/>
            <a:r>
              <a:rPr lang="en-US" sz="2900" smtClean="0">
                <a:solidFill>
                  <a:schemeClr val="bg1"/>
                </a:solidFill>
                <a:ea typeface="ＭＳ Ｐゴシック" pitchFamily="34" charset="-128"/>
              </a:rPr>
              <a:t>1) This is not a contradiction with Genesis 1:11.</a:t>
            </a:r>
          </a:p>
          <a:p>
            <a:pPr eaLnBrk="1" hangingPunct="1"/>
            <a:r>
              <a:rPr lang="en-US" sz="2900" smtClean="0">
                <a:solidFill>
                  <a:schemeClr val="bg1"/>
                </a:solidFill>
                <a:ea typeface="ＭＳ Ｐゴシック" pitchFamily="34" charset="-128"/>
              </a:rPr>
              <a:t>11 Then God said, "Let the land produce vegetation: seed-bearing plants and trees on the land </a:t>
            </a:r>
            <a:r>
              <a:rPr lang="en-US" sz="2900" smtClean="0">
                <a:solidFill>
                  <a:srgbClr val="FF0000"/>
                </a:solidFill>
                <a:ea typeface="ＭＳ Ｐゴシック" pitchFamily="34" charset="-128"/>
              </a:rPr>
              <a:t>that </a:t>
            </a:r>
            <a:r>
              <a:rPr lang="en-US" sz="2900" smtClean="0">
                <a:solidFill>
                  <a:schemeClr val="bg1"/>
                </a:solidFill>
                <a:ea typeface="ＭＳ Ｐゴシック" pitchFamily="34" charset="-128"/>
              </a:rPr>
              <a:t>bear fruit with seed in it, </a:t>
            </a:r>
            <a:r>
              <a:rPr lang="en-US" sz="2900" smtClean="0">
                <a:solidFill>
                  <a:srgbClr val="FF0000"/>
                </a:solidFill>
                <a:ea typeface="ＭＳ Ｐゴシック" pitchFamily="34" charset="-128"/>
              </a:rPr>
              <a:t>according to their</a:t>
            </a:r>
            <a:r>
              <a:rPr lang="en-US" sz="2900" smtClean="0">
                <a:solidFill>
                  <a:schemeClr val="bg1"/>
                </a:solidFill>
                <a:ea typeface="ＭＳ Ｐゴシック" pitchFamily="34" charset="-128"/>
              </a:rPr>
              <a:t> various kinds." And it was so.</a:t>
            </a:r>
            <a:r>
              <a:rPr lang="en-US" sz="2900" smtClean="0">
                <a:ea typeface="ＭＳ Ｐゴシック" pitchFamily="34" charset="-128"/>
              </a:rPr>
              <a:t> </a:t>
            </a:r>
            <a:endParaRPr lang="en-US" sz="2900" smtClean="0">
              <a:solidFill>
                <a:schemeClr val="bg1"/>
              </a:solidFill>
              <a:ea typeface="ＭＳ Ｐゴシック" pitchFamily="34" charset="-128"/>
            </a:endParaRPr>
          </a:p>
          <a:p>
            <a:pPr eaLnBrk="1" hangingPunct="1"/>
            <a:r>
              <a:rPr lang="en-US" sz="2900" smtClean="0">
                <a:solidFill>
                  <a:schemeClr val="bg1"/>
                </a:solidFill>
                <a:ea typeface="ＭＳ Ｐゴシック" pitchFamily="34" charset="-128"/>
              </a:rPr>
              <a:t>Our </a:t>
            </a:r>
          </a:p>
          <a:p>
            <a:pPr eaLnBrk="1" hangingPunct="1"/>
            <a:endParaRPr lang="en-US" sz="2900" smtClean="0">
              <a:solidFill>
                <a:schemeClr val="bg1"/>
              </a:solidFill>
              <a:ea typeface="ＭＳ Ｐゴシック" pitchFamily="34" charset="-128"/>
            </a:endParaRPr>
          </a:p>
          <a:p>
            <a:pPr eaLnBrk="1" hangingPunct="1"/>
            <a:r>
              <a:rPr lang="en-US" sz="2900" smtClean="0">
                <a:solidFill>
                  <a:schemeClr val="bg1"/>
                </a:solidFill>
                <a:ea typeface="ＭＳ Ｐゴシック" pitchFamily="34" charset="-128"/>
              </a:rPr>
              <a:t>2) Is found </a:t>
            </a:r>
            <a:r>
              <a:rPr lang="en-US" sz="2900" smtClean="0">
                <a:solidFill>
                  <a:srgbClr val="FF0000"/>
                </a:solidFill>
                <a:ea typeface="ＭＳ Ｐゴシック" pitchFamily="34" charset="-128"/>
              </a:rPr>
              <a:t>in the phrase:</a:t>
            </a:r>
            <a:r>
              <a:rPr lang="en-US" sz="2900" smtClean="0">
                <a:solidFill>
                  <a:schemeClr val="bg1"/>
                </a:solidFill>
                <a:ea typeface="ＭＳ Ｐゴシック" pitchFamily="34" charset="-128"/>
              </a:rPr>
              <a:t> </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of the field</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a:t>
            </a:r>
          </a:p>
          <a:p>
            <a:pPr eaLnBrk="1" hangingPunct="1"/>
            <a:r>
              <a:rPr lang="en-US" sz="2900" smtClean="0">
                <a:solidFill>
                  <a:schemeClr val="bg1"/>
                </a:solidFill>
                <a:ea typeface="ＭＳ Ｐゴシック" pitchFamily="34" charset="-128"/>
              </a:rPr>
              <a:t>3) The Hebrew word means: </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a limited area of land and/or a flat place suitable for agriculture</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a:t>
            </a:r>
          </a:p>
          <a:p>
            <a:pPr eaLnBrk="1" hangingPunct="1"/>
            <a:r>
              <a:rPr lang="en-US" sz="2900" smtClean="0">
                <a:solidFill>
                  <a:schemeClr val="bg1"/>
                </a:solidFill>
                <a:ea typeface="ＭＳ Ｐゴシック" pitchFamily="34" charset="-128"/>
              </a:rPr>
              <a:t>4) In Genesis 1:11 </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land</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 means a </a:t>
            </a:r>
            <a:r>
              <a:rPr lang="ja-JP" altLang="en-US" sz="2900" smtClean="0">
                <a:solidFill>
                  <a:schemeClr val="bg1"/>
                </a:solidFill>
                <a:ea typeface="ＭＳ Ｐゴシック" pitchFamily="34" charset="-128"/>
              </a:rPr>
              <a:t>“</a:t>
            </a:r>
            <a:r>
              <a:rPr lang="en-US" altLang="ja-JP" sz="2900" smtClean="0">
                <a:solidFill>
                  <a:schemeClr val="bg1"/>
                </a:solidFill>
                <a:ea typeface="ＭＳ Ｐゴシック" pitchFamily="34" charset="-128"/>
              </a:rPr>
              <a:t>broad geographic area</a:t>
            </a:r>
            <a:r>
              <a:rPr lang="ja-JP" altLang="en-US" sz="2800" smtClean="0">
                <a:solidFill>
                  <a:schemeClr val="bg1"/>
                </a:solidFill>
                <a:ea typeface="ＭＳ Ｐゴシック" pitchFamily="34" charset="-128"/>
              </a:rPr>
              <a:t>”</a:t>
            </a:r>
            <a:r>
              <a:rPr lang="en-US" altLang="ja-JP" sz="2800" smtClean="0">
                <a:solidFill>
                  <a:schemeClr val="bg1"/>
                </a:solidFill>
                <a:ea typeface="ＭＳ Ｐゴシック" pitchFamily="34" charset="-128"/>
              </a:rPr>
              <a:t>.</a:t>
            </a:r>
            <a:endParaRPr lang="en-US" sz="2800" smtClean="0">
              <a:solidFill>
                <a:schemeClr val="bg1"/>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20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20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724"/>
                                        </p:tgtEl>
                                        <p:attrNameLst>
                                          <p:attrName>style.visibility</p:attrName>
                                        </p:attrNameLst>
                                      </p:cBhvr>
                                      <p:to>
                                        <p:strVal val="visible"/>
                                      </p:to>
                                    </p:set>
                                    <p:animEffect transition="in" filter="fade">
                                      <p:cBhvr>
                                        <p:cTn id="22" dur="2000"/>
                                        <p:tgtEl>
                                          <p:spTgt spid="307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fade">
                                      <p:cBhvr>
                                        <p:cTn id="27" dur="2000"/>
                                        <p:tgtEl>
                                          <p:spTgt spid="307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fade">
                                      <p:cBhvr>
                                        <p:cTn id="32" dur="2000"/>
                                        <p:tgtEl>
                                          <p:spTgt spid="307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fade">
                                      <p:cBhvr>
                                        <p:cTn id="37" dur="20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31747" name="Rectangle 3"/>
          <p:cNvSpPr>
            <a:spLocks noGrp="1" noChangeArrowheads="1"/>
          </p:cNvSpPr>
          <p:nvPr>
            <p:ph type="body" idx="1"/>
          </p:nvPr>
        </p:nvSpPr>
        <p:spPr>
          <a:xfrm>
            <a:off x="457200" y="228600"/>
            <a:ext cx="8229600" cy="5897563"/>
          </a:xfrm>
        </p:spPr>
        <p:txBody>
          <a:bodyPr>
            <a:normAutofit lnSpcReduction="10000"/>
          </a:bodyPr>
          <a:lstStyle/>
          <a:p>
            <a:pPr eaLnBrk="1" hangingPunct="1"/>
            <a:r>
              <a:rPr lang="en-US" sz="4000" smtClean="0">
                <a:solidFill>
                  <a:schemeClr val="bg1"/>
                </a:solidFill>
                <a:ea typeface="ＭＳ Ｐゴシック" pitchFamily="34" charset="-128"/>
              </a:rPr>
              <a:t>b.Therefore, this section of Genesis 2 is saying that there were no </a:t>
            </a:r>
            <a:r>
              <a:rPr lang="ja-JP" altLang="en-US" sz="4000" smtClean="0">
                <a:solidFill>
                  <a:schemeClr val="bg1"/>
                </a:solidFill>
                <a:ea typeface="ＭＳ Ｐゴシック" pitchFamily="34" charset="-128"/>
              </a:rPr>
              <a:t>“</a:t>
            </a:r>
            <a:r>
              <a:rPr lang="en-US" altLang="ja-JP" sz="4000" smtClean="0">
                <a:solidFill>
                  <a:schemeClr val="bg1"/>
                </a:solidFill>
                <a:ea typeface="ＭＳ Ｐゴシック" pitchFamily="34" charset="-128"/>
              </a:rPr>
              <a:t>cultivated</a:t>
            </a:r>
            <a:r>
              <a:rPr lang="ja-JP" altLang="en-US" sz="4000" smtClean="0">
                <a:solidFill>
                  <a:schemeClr val="bg1"/>
                </a:solidFill>
                <a:ea typeface="ＭＳ Ｐゴシック" pitchFamily="34" charset="-128"/>
              </a:rPr>
              <a:t>”</a:t>
            </a:r>
            <a:r>
              <a:rPr lang="en-US" altLang="ja-JP" sz="4000" smtClean="0">
                <a:solidFill>
                  <a:schemeClr val="bg1"/>
                </a:solidFill>
                <a:ea typeface="ＭＳ Ｐゴシック" pitchFamily="34" charset="-128"/>
              </a:rPr>
              <a:t> fields of shrubs and plants—no organized farms.</a:t>
            </a:r>
          </a:p>
          <a:p>
            <a:pPr eaLnBrk="1" hangingPunct="1"/>
            <a:r>
              <a:rPr lang="en-US" sz="4000" smtClean="0">
                <a:solidFill>
                  <a:schemeClr val="bg1"/>
                </a:solidFill>
                <a:ea typeface="ＭＳ Ｐゴシック" pitchFamily="34" charset="-128"/>
              </a:rPr>
              <a:t>c. And we are told why:</a:t>
            </a:r>
          </a:p>
          <a:p>
            <a:pPr eaLnBrk="1" hangingPunct="1"/>
            <a:r>
              <a:rPr lang="en-US" sz="4000" smtClean="0">
                <a:solidFill>
                  <a:schemeClr val="bg1"/>
                </a:solidFill>
                <a:ea typeface="ＭＳ Ｐゴシック" pitchFamily="34" charset="-128"/>
              </a:rPr>
              <a:t>1) Because there was no rain upon the earth.</a:t>
            </a:r>
          </a:p>
          <a:p>
            <a:pPr eaLnBrk="1" hangingPunct="1"/>
            <a:r>
              <a:rPr lang="en-US" sz="4000" smtClean="0">
                <a:solidFill>
                  <a:schemeClr val="bg1"/>
                </a:solidFill>
                <a:ea typeface="ＭＳ Ｐゴシック" pitchFamily="34" charset="-128"/>
              </a:rPr>
              <a:t>2) There was no man to work the earth.</a:t>
            </a:r>
          </a:p>
          <a:p>
            <a:pPr eaLnBrk="1" hangingPunct="1"/>
            <a:endParaRPr lang="en-US" sz="4000" smtClean="0">
              <a:solidFill>
                <a:schemeClr val="bg1"/>
              </a:solidFill>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20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20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20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20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2052</Words>
  <Application>Microsoft Office PowerPoint</Application>
  <PresentationFormat>On-screen Show (4:3)</PresentationFormat>
  <Paragraphs>228</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Freshmen  “Old Testament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11. “Before the Fall Into Sin”</vt:lpstr>
      <vt:lpstr>11. “Before the Fall Into Sin”</vt:lpstr>
      <vt:lpstr>11. “Before the Fall Into Sin”</vt:lpstr>
      <vt:lpstr>11. “Before the Fall Into Sin”</vt:lpstr>
      <vt:lpstr>11. “Before the Fall Into Sin”</vt:lpstr>
      <vt:lpstr>Slide 26</vt:lpstr>
      <vt:lpstr>Slide 27</vt:lpstr>
      <vt:lpstr>Slide 28</vt:lpstr>
      <vt:lpstr>Slide 29</vt:lpstr>
      <vt:lpstr>Slide 30</vt:lpstr>
      <vt:lpstr>4.. After the Fall Into Sin</vt:lpstr>
      <vt:lpstr>Slide 32</vt:lpstr>
      <vt:lpstr>Slide 33</vt:lpstr>
      <vt:lpstr>Slide 34</vt:lpstr>
      <vt:lpstr>Slide 35</vt:lpstr>
      <vt:lpstr>Slide 36</vt:lpstr>
      <vt:lpstr>Slide 37</vt:lpstr>
      <vt:lpstr>Slide 38</vt:lpstr>
      <vt:lpstr>Slide 39</vt:lpstr>
      <vt:lpstr>Slide 40</vt:lpstr>
      <vt:lpstr>Slide 41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Freshmen  “Old Testament</dc:title>
  <dc:creator>dborchers</dc:creator>
  <cp:lastModifiedBy>dborchers</cp:lastModifiedBy>
  <cp:revision>2</cp:revision>
  <dcterms:created xsi:type="dcterms:W3CDTF">2011-12-13T20:49:30Z</dcterms:created>
  <dcterms:modified xsi:type="dcterms:W3CDTF">2011-12-13T21:12:22Z</dcterms:modified>
</cp:coreProperties>
</file>